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4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9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5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9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2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6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3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1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9785-132C-4124-9D3C-7E98D82E2C0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821D-3B78-482F-B429-76103E2B5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5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55996" cy="729049"/>
          </a:xfrm>
        </p:spPr>
        <p:txBody>
          <a:bodyPr>
            <a:normAutofit/>
          </a:bodyPr>
          <a:lstStyle/>
          <a:p>
            <a:r>
              <a:rPr lang="ru-RU" sz="4000" dirty="0"/>
              <a:t>Работа на корде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691978"/>
            <a:ext cx="6975437" cy="4900244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60174" y="1392195"/>
            <a:ext cx="4300150" cy="515688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Подготовка к заездке и заездка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Обучение аллюрам, переходам и правильному балансу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Раскрепощение и моцион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Работа с проблемной лошадью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Работа с учебной, вольтижировочной лошадью</a:t>
            </a:r>
          </a:p>
        </p:txBody>
      </p:sp>
    </p:spTree>
    <p:extLst>
      <p:ext uri="{BB962C8B-B14F-4D97-AF65-F5344CB8AC3E}">
        <p14:creationId xmlns:p14="http://schemas.microsoft.com/office/powerpoint/2010/main" val="223956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51" y="331405"/>
            <a:ext cx="9036908" cy="61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F-longe2.avi</a:t>
            </a:r>
            <a:endParaRPr lang="ru-R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45700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S-longe.avi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35" y="1252151"/>
            <a:ext cx="8755221" cy="4924812"/>
          </a:xfrm>
        </p:spPr>
      </p:pic>
    </p:spTree>
    <p:extLst>
      <p:ext uri="{BB962C8B-B14F-4D97-AF65-F5344CB8AC3E}">
        <p14:creationId xmlns:p14="http://schemas.microsoft.com/office/powerpoint/2010/main" val="289124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982"/>
          </a:xfrm>
        </p:spPr>
        <p:txBody>
          <a:bodyPr/>
          <a:lstStyle/>
          <a:p>
            <a:r>
              <a:rPr lang="en-US" dirty="0"/>
              <a:t>Longe1.mp4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2" y="1298253"/>
            <a:ext cx="9185189" cy="5166669"/>
          </a:xfrm>
        </p:spPr>
      </p:pic>
    </p:spTree>
    <p:extLst>
      <p:ext uri="{BB962C8B-B14F-4D97-AF65-F5344CB8AC3E}">
        <p14:creationId xmlns:p14="http://schemas.microsoft.com/office/powerpoint/2010/main" val="97559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30" y="249195"/>
            <a:ext cx="4514335" cy="871151"/>
          </a:xfrm>
        </p:spPr>
        <p:txBody>
          <a:bodyPr>
            <a:normAutofit/>
          </a:bodyPr>
          <a:lstStyle/>
          <a:p>
            <a:r>
              <a:rPr lang="ru-RU" sz="4800" dirty="0"/>
              <a:t>Амуниция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362" y="1367481"/>
            <a:ext cx="5832389" cy="48108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Кавессон или капцунг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Уздечка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Доп средства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200" dirty="0"/>
              <a:t>Развязки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200" dirty="0"/>
              <a:t>Шамбон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200" dirty="0"/>
              <a:t>Шлея, шпрунт, гог и тд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Корда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Шамбарьер, длинный хлыст для работы с земли, драйвинговый бич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80" y="324560"/>
            <a:ext cx="4105746" cy="6158620"/>
          </a:xfrm>
        </p:spPr>
      </p:pic>
    </p:spTree>
    <p:extLst>
      <p:ext uri="{BB962C8B-B14F-4D97-AF65-F5344CB8AC3E}">
        <p14:creationId xmlns:p14="http://schemas.microsoft.com/office/powerpoint/2010/main" val="140162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72" y="381944"/>
            <a:ext cx="5149120" cy="605481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Кавессон</a:t>
            </a:r>
            <a:r>
              <a:rPr lang="en-US" sz="4400" dirty="0"/>
              <a:t>/</a:t>
            </a:r>
            <a:r>
              <a:rPr lang="ru-RU" sz="4400" dirty="0"/>
              <a:t>капцунг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838" y="1227438"/>
            <a:ext cx="4154187" cy="5173362"/>
          </a:xfrm>
        </p:spPr>
        <p:txBody>
          <a:bodyPr>
            <a:normAutofit/>
          </a:bodyPr>
          <a:lstStyle/>
          <a:p>
            <a:r>
              <a:rPr lang="ru-RU" sz="3200" dirty="0"/>
              <a:t>Преимущества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Безопасность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Прямолинейность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Независимость от доп средств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Сохранение рта лошади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Дисциплина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43" y="684684"/>
            <a:ext cx="6838893" cy="5129170"/>
          </a:xfrm>
        </p:spPr>
      </p:pic>
    </p:spTree>
    <p:extLst>
      <p:ext uri="{BB962C8B-B14F-4D97-AF65-F5344CB8AC3E}">
        <p14:creationId xmlns:p14="http://schemas.microsoft.com/office/powerpoint/2010/main" val="376031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18970" r="20126" b="8037"/>
          <a:stretch/>
        </p:blipFill>
        <p:spPr>
          <a:xfrm>
            <a:off x="189470" y="1326292"/>
            <a:ext cx="7159286" cy="530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5924"/>
            <a:ext cx="4162425" cy="654908"/>
          </a:xfrm>
        </p:spPr>
        <p:txBody>
          <a:bodyPr>
            <a:normAutofit/>
          </a:bodyPr>
          <a:lstStyle/>
          <a:p>
            <a:r>
              <a:rPr lang="ru-RU" sz="4000" dirty="0"/>
              <a:t>Применение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326292"/>
            <a:ext cx="4801221" cy="5272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91" y="135924"/>
            <a:ext cx="7030996" cy="4687330"/>
          </a:xfrm>
        </p:spPr>
      </p:pic>
    </p:spTree>
    <p:extLst>
      <p:ext uri="{BB962C8B-B14F-4D97-AF65-F5344CB8AC3E}">
        <p14:creationId xmlns:p14="http://schemas.microsoft.com/office/powerpoint/2010/main" val="161281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19" y="348993"/>
            <a:ext cx="6657703" cy="791910"/>
          </a:xfrm>
        </p:spPr>
        <p:txBody>
          <a:bodyPr>
            <a:normAutofit/>
          </a:bodyPr>
          <a:lstStyle/>
          <a:p>
            <a:r>
              <a:rPr lang="ru-RU" sz="4000" dirty="0"/>
              <a:t>Цели работы на корде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525" y="1568741"/>
            <a:ext cx="4744863" cy="48814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Решение проблем</a:t>
            </a:r>
          </a:p>
          <a:p>
            <a:r>
              <a:rPr lang="ru-RU" dirty="0"/>
              <a:t>Работа с не-верховой лошадью</a:t>
            </a:r>
          </a:p>
          <a:p>
            <a:r>
              <a:rPr lang="ru-RU" dirty="0"/>
              <a:t>Коррекция проблем поведения, физических проблем без всадника</a:t>
            </a:r>
          </a:p>
          <a:p>
            <a:r>
              <a:rPr lang="ru-RU" dirty="0"/>
              <a:t>Помощь всаднику</a:t>
            </a:r>
          </a:p>
          <a:p>
            <a:r>
              <a:rPr lang="ru-RU" dirty="0"/>
              <a:t>Моцион без всадника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20" y="1568741"/>
            <a:ext cx="5404494" cy="4881485"/>
          </a:xfrm>
        </p:spPr>
        <p:txBody>
          <a:bodyPr>
            <a:normAutofit/>
          </a:bodyPr>
          <a:lstStyle/>
          <a:p>
            <a:r>
              <a:rPr lang="ru-RU" sz="3200" dirty="0"/>
              <a:t>Обучение новому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/>
              <a:t>Обучение молодой лошади перед заездкой и во время заездки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/>
              <a:t>Работа с неопытным всадником на корде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/>
              <a:t>Обучение новым элементам и переходам, расширения и сокращения рамки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143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850" y="350107"/>
            <a:ext cx="8164170" cy="646671"/>
          </a:xfrm>
        </p:spPr>
        <p:txBody>
          <a:bodyPr>
            <a:normAutofit/>
          </a:bodyPr>
          <a:lstStyle/>
          <a:p>
            <a:r>
              <a:rPr lang="ru-RU" sz="4000" dirty="0"/>
              <a:t>Основные ошибки в работе на корде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772" y="1383957"/>
            <a:ext cx="5947719" cy="49838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Лошади позволяется козлить на корде с седлом</a:t>
            </a:r>
            <a:r>
              <a:rPr lang="en-US" dirty="0"/>
              <a:t>/</a:t>
            </a:r>
            <a:r>
              <a:rPr lang="ru-RU" dirty="0"/>
              <a:t>седелкой</a:t>
            </a:r>
          </a:p>
          <a:p>
            <a:r>
              <a:rPr lang="ru-RU" dirty="0"/>
              <a:t>Лошадь не шагает</a:t>
            </a:r>
          </a:p>
          <a:p>
            <a:r>
              <a:rPr lang="ru-RU" dirty="0"/>
              <a:t>Лошадь срывается в галоп в начале движения</a:t>
            </a:r>
          </a:p>
          <a:p>
            <a:r>
              <a:rPr lang="ru-RU" dirty="0"/>
              <a:t>Лошадь не берет контакт с кордой</a:t>
            </a:r>
          </a:p>
          <a:p>
            <a:r>
              <a:rPr lang="ru-RU" dirty="0"/>
              <a:t>Лошадь неправильно принимает доп.средства</a:t>
            </a:r>
          </a:p>
          <a:p>
            <a:r>
              <a:rPr lang="ru-RU" dirty="0"/>
              <a:t>При остановке лошадь сама подходит к человеку</a:t>
            </a:r>
          </a:p>
          <a:p>
            <a:r>
              <a:rPr lang="ru-RU" dirty="0"/>
              <a:t>Лошадь носится и не тормозит</a:t>
            </a:r>
          </a:p>
          <a:p>
            <a:r>
              <a:rPr lang="ru-RU" dirty="0"/>
              <a:t>Лошадь «не слышит» команд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24" y="1383957"/>
            <a:ext cx="4983892" cy="498389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Работа с неподходящей амуницией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Подача разных сигналов на одну команду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Несогласованность рук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Позиция кордового не соответствует команде</a:t>
            </a:r>
            <a:r>
              <a:rPr lang="en-US" sz="2800" dirty="0"/>
              <a:t>/</a:t>
            </a:r>
            <a:r>
              <a:rPr lang="ru-RU" sz="2800" dirty="0"/>
              <a:t>движению лошади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Кордовый отходит назад, когда лошадь сужает круг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Кордовый идет за лошадью, если она тащит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Корда частично лежит на земле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Человек подает слишком много сигналов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630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078569" cy="737286"/>
          </a:xfrm>
        </p:spPr>
        <p:txBody>
          <a:bodyPr>
            <a:normAutofit/>
          </a:bodyPr>
          <a:lstStyle/>
          <a:p>
            <a:r>
              <a:rPr lang="ru-RU" sz="4400" dirty="0"/>
              <a:t>Техника безопасности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04" y="955589"/>
            <a:ext cx="5364399" cy="55558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482811"/>
            <a:ext cx="5346829" cy="491798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Лошадь, которая умеет убегать с корды или разворачиваться, нельзя пристегивать за уздечку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Нельзя надевать доп.средства на незнакомую лошадь, молодую лошадь в начале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Лошадь, которая проявляет агрессивное поведение, нельзя работать в одиночку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Лошадь должна уходить на круг только шагом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Развязки не должны висеть слишком низко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07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6" y="189498"/>
            <a:ext cx="8600303" cy="6374644"/>
          </a:xfrm>
        </p:spPr>
      </p:pic>
    </p:spTree>
    <p:extLst>
      <p:ext uri="{BB962C8B-B14F-4D97-AF65-F5344CB8AC3E}">
        <p14:creationId xmlns:p14="http://schemas.microsoft.com/office/powerpoint/2010/main" val="327689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10494</TotalTime>
  <Words>285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Работа на корде</vt:lpstr>
      <vt:lpstr>Амуниция</vt:lpstr>
      <vt:lpstr>Кавессон/капцунг</vt:lpstr>
      <vt:lpstr>Применение</vt:lpstr>
      <vt:lpstr>Цели работы на корде</vt:lpstr>
      <vt:lpstr>Основные ошибки в работе на корде</vt:lpstr>
      <vt:lpstr>Техника безопасности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F-longe2.avi</vt:lpstr>
      <vt:lpstr>S-longe.avi</vt:lpstr>
      <vt:lpstr>Longe1.mp4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 корде</dc:title>
  <dc:creator>Julia Belokossova</dc:creator>
  <cp:lastModifiedBy>Julia Belokossova</cp:lastModifiedBy>
  <cp:revision>23</cp:revision>
  <dcterms:created xsi:type="dcterms:W3CDTF">2017-04-21T14:37:03Z</dcterms:created>
  <dcterms:modified xsi:type="dcterms:W3CDTF">2017-04-28T21:31:43Z</dcterms:modified>
</cp:coreProperties>
</file>