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4" r:id="rId9"/>
    <p:sldId id="263" r:id="rId10"/>
    <p:sldId id="274" r:id="rId11"/>
    <p:sldId id="265" r:id="rId12"/>
    <p:sldId id="266" r:id="rId13"/>
    <p:sldId id="271" r:id="rId14"/>
    <p:sldId id="267" r:id="rId15"/>
    <p:sldId id="268" r:id="rId16"/>
    <p:sldId id="272" r:id="rId17"/>
    <p:sldId id="273" r:id="rId18"/>
    <p:sldId id="269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272" autoAdjust="0"/>
    <p:restoredTop sz="94671" autoAdjust="0"/>
  </p:normalViewPr>
  <p:slideViewPr>
    <p:cSldViewPr>
      <p:cViewPr varScale="1">
        <p:scale>
          <a:sx n="61" d="100"/>
          <a:sy n="61" d="100"/>
        </p:scale>
        <p:origin x="-96" y="-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0D884-19FF-4FF1-9F86-1E0E288048A1}" type="datetimeFigureOut">
              <a:rPr lang="ru-RU" smtClean="0"/>
              <a:t>08.06.2018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3E585-6001-40F1-994E-CF28D6B4AA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925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0D884-19FF-4FF1-9F86-1E0E288048A1}" type="datetimeFigureOut">
              <a:rPr lang="ru-RU" smtClean="0"/>
              <a:t>08.06.2018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3E585-6001-40F1-994E-CF28D6B4AA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367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0D884-19FF-4FF1-9F86-1E0E288048A1}" type="datetimeFigureOut">
              <a:rPr lang="ru-RU" smtClean="0"/>
              <a:t>08.06.2018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3E585-6001-40F1-994E-CF28D6B4AA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753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0D884-19FF-4FF1-9F86-1E0E288048A1}" type="datetimeFigureOut">
              <a:rPr lang="ru-RU" smtClean="0"/>
              <a:t>08.06.2018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3E585-6001-40F1-994E-CF28D6B4AA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13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0D884-19FF-4FF1-9F86-1E0E288048A1}" type="datetimeFigureOut">
              <a:rPr lang="ru-RU" smtClean="0"/>
              <a:t>08.06.2018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3E585-6001-40F1-994E-CF28D6B4AA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556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0D884-19FF-4FF1-9F86-1E0E288048A1}" type="datetimeFigureOut">
              <a:rPr lang="ru-RU" smtClean="0"/>
              <a:t>08.06.2018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3E585-6001-40F1-994E-CF28D6B4AA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611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0D884-19FF-4FF1-9F86-1E0E288048A1}" type="datetimeFigureOut">
              <a:rPr lang="ru-RU" smtClean="0"/>
              <a:t>08.06.2018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3E585-6001-40F1-994E-CF28D6B4AA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24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0D884-19FF-4FF1-9F86-1E0E288048A1}" type="datetimeFigureOut">
              <a:rPr lang="ru-RU" smtClean="0"/>
              <a:t>08.06.2018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3E585-6001-40F1-994E-CF28D6B4AA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477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0D884-19FF-4FF1-9F86-1E0E288048A1}" type="datetimeFigureOut">
              <a:rPr lang="ru-RU" smtClean="0"/>
              <a:t>08.06.2018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3E585-6001-40F1-994E-CF28D6B4AA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000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0D884-19FF-4FF1-9F86-1E0E288048A1}" type="datetimeFigureOut">
              <a:rPr lang="ru-RU" smtClean="0"/>
              <a:t>08.06.2018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3E585-6001-40F1-994E-CF28D6B4AA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464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0D884-19FF-4FF1-9F86-1E0E288048A1}" type="datetimeFigureOut">
              <a:rPr lang="ru-RU" smtClean="0"/>
              <a:t>08.06.2018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3E585-6001-40F1-994E-CF28D6B4AA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863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0D884-19FF-4FF1-9F86-1E0E288048A1}" type="datetimeFigureOut">
              <a:rPr lang="ru-RU" smtClean="0"/>
              <a:t>08.06.2018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3E585-6001-40F1-994E-CF28D6B4AA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507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548680"/>
            <a:ext cx="5875040" cy="566738"/>
          </a:xfrm>
        </p:spPr>
        <p:txBody>
          <a:bodyPr/>
          <a:lstStyle/>
          <a:p>
            <a:r>
              <a:rPr lang="ru-RU" dirty="0" smtClean="0"/>
              <a:t>Конный завод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r="5667"/>
          <a:stretch>
            <a:fillRect/>
          </a:stretch>
        </p:blipFill>
        <p:spPr>
          <a:xfrm>
            <a:off x="827584" y="476672"/>
            <a:ext cx="7416824" cy="5382598"/>
          </a:xfrm>
        </p:spPr>
      </p:pic>
      <p:sp>
        <p:nvSpPr>
          <p:cNvPr id="3" name="Подзаголовок 2"/>
          <p:cNvSpPr>
            <a:spLocks noGrp="1"/>
          </p:cNvSpPr>
          <p:nvPr>
            <p:ph type="body" sz="half" idx="2"/>
          </p:nvPr>
        </p:nvSpPr>
        <p:spPr>
          <a:xfrm>
            <a:off x="1835696" y="692696"/>
            <a:ext cx="5486400" cy="2101006"/>
          </a:xfrm>
        </p:spPr>
        <p:txBody>
          <a:bodyPr>
            <a:normAutofit/>
          </a:bodyPr>
          <a:lstStyle/>
          <a:p>
            <a:r>
              <a:rPr lang="ru-RU" sz="4800" i="1" dirty="0" smtClean="0"/>
              <a:t>    Конный завод    </a:t>
            </a:r>
          </a:p>
          <a:p>
            <a:r>
              <a:rPr lang="ru-RU" sz="4800" i="1" dirty="0" smtClean="0"/>
              <a:t>    «</a:t>
            </a:r>
            <a:r>
              <a:rPr lang="ru-RU" sz="4800" i="1" dirty="0" err="1" smtClean="0"/>
              <a:t>АхалТекинец</a:t>
            </a:r>
            <a:r>
              <a:rPr lang="ru-RU" sz="4800" i="1" dirty="0" smtClean="0"/>
              <a:t>»</a:t>
            </a:r>
            <a:endParaRPr lang="ru-RU" sz="4800" i="1" dirty="0"/>
          </a:p>
        </p:txBody>
      </p:sp>
    </p:spTree>
    <p:extLst>
      <p:ext uri="{BB962C8B-B14F-4D97-AF65-F5344CB8AC3E}">
        <p14:creationId xmlns:p14="http://schemas.microsoft.com/office/powerpoint/2010/main" val="3158066673"/>
      </p:ext>
    </p:extLst>
  </p:cSld>
  <p:clrMapOvr>
    <a:masterClrMapping/>
  </p:clrMapOvr>
  <p:transition spd="slow" advTm="1281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Жеребцы-производители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17507"/>
            <a:ext cx="4038600" cy="269134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420888"/>
            <a:ext cx="4104456" cy="2952328"/>
          </a:xfrm>
        </p:spPr>
      </p:pic>
    </p:spTree>
    <p:extLst>
      <p:ext uri="{BB962C8B-B14F-4D97-AF65-F5344CB8AC3E}">
        <p14:creationId xmlns:p14="http://schemas.microsoft.com/office/powerpoint/2010/main" val="3670088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6"/>
    </mc:Choice>
    <mc:Fallback>
      <p:transition spd="slow" advTm="195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Тренировки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18704"/>
            <a:ext cx="4038600" cy="2688955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" y="2564733"/>
            <a:ext cx="3901440" cy="2596896"/>
          </a:xfrm>
        </p:spPr>
      </p:pic>
    </p:spTree>
    <p:extLst>
      <p:ext uri="{BB962C8B-B14F-4D97-AF65-F5344CB8AC3E}">
        <p14:creationId xmlns:p14="http://schemas.microsoft.com/office/powerpoint/2010/main" val="2644975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9"/>
    </mc:Choice>
    <mc:Fallback>
      <p:transition spd="slow" advTm="1949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Тренировки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18704"/>
            <a:ext cx="4038600" cy="268895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18704"/>
            <a:ext cx="4038600" cy="2688955"/>
          </a:xfrm>
        </p:spPr>
      </p:pic>
    </p:spTree>
    <p:extLst>
      <p:ext uri="{BB962C8B-B14F-4D97-AF65-F5344CB8AC3E}">
        <p14:creationId xmlns:p14="http://schemas.microsoft.com/office/powerpoint/2010/main" val="1580169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8"/>
    </mc:Choice>
    <mc:Fallback>
      <p:transition spd="slow" advTm="2108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Тренировки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209060143"/>
      </p:ext>
    </p:extLst>
  </p:cSld>
  <p:clrMapOvr>
    <a:masterClrMapping/>
  </p:clrMapOvr>
  <p:transition spd="slow" advTm="640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Старты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44824"/>
            <a:ext cx="4032448" cy="388843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15930"/>
            <a:ext cx="4038600" cy="2694503"/>
          </a:xfrm>
        </p:spPr>
      </p:pic>
    </p:spTree>
    <p:extLst>
      <p:ext uri="{BB962C8B-B14F-4D97-AF65-F5344CB8AC3E}">
        <p14:creationId xmlns:p14="http://schemas.microsoft.com/office/powerpoint/2010/main" val="1761268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9"/>
    </mc:Choice>
    <mc:Fallback>
      <p:transition spd="slow" advTm="2589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Старты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8840"/>
            <a:ext cx="3960440" cy="316835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060848"/>
            <a:ext cx="4032448" cy="3024336"/>
          </a:xfrm>
        </p:spPr>
      </p:pic>
    </p:spTree>
    <p:extLst>
      <p:ext uri="{BB962C8B-B14F-4D97-AF65-F5344CB8AC3E}">
        <p14:creationId xmlns:p14="http://schemas.microsoft.com/office/powerpoint/2010/main" val="4037682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3"/>
    </mc:Choice>
    <mc:Fallback>
      <p:transition spd="slow" advTm="1673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 снова тренировки)))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4824"/>
            <a:ext cx="4038600" cy="374441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44824"/>
            <a:ext cx="4038600" cy="3672407"/>
          </a:xfrm>
        </p:spPr>
      </p:pic>
    </p:spTree>
    <p:extLst>
      <p:ext uri="{BB962C8B-B14F-4D97-AF65-F5344CB8AC3E}">
        <p14:creationId xmlns:p14="http://schemas.microsoft.com/office/powerpoint/2010/main" val="3817979314"/>
      </p:ext>
    </p:extLst>
  </p:cSld>
  <p:clrMapOvr>
    <a:masterClrMapping/>
  </p:clrMapOvr>
  <p:transition spd="slow" advTm="1720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17507"/>
            <a:ext cx="4038600" cy="2691348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 снова старты)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4675578"/>
      </p:ext>
    </p:extLst>
  </p:cSld>
  <p:clrMapOvr>
    <a:masterClrMapping/>
  </p:clrMapOvr>
  <p:transition spd="slow" advTm="2315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Учеба))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980728"/>
            <a:ext cx="3394472" cy="391703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21" y="3501008"/>
            <a:ext cx="5105378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24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1"/>
    </mc:Choice>
    <mc:Fallback>
      <p:transition spd="slow" advTm="229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 так каждый сезон.</a:t>
            </a:r>
            <a:br>
              <a:rPr lang="ru-RU" dirty="0" smtClean="0"/>
            </a:br>
            <a:r>
              <a:rPr lang="ru-RU" dirty="0" smtClean="0"/>
              <a:t>До новых встреч!!!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943558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4"/>
    </mc:Choice>
    <mc:Fallback>
      <p:transition spd="slow" advTm="168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Конная Россия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22240"/>
            <a:ext cx="4038600" cy="268188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15930"/>
            <a:ext cx="4038600" cy="2694503"/>
          </a:xfrm>
        </p:spPr>
      </p:pic>
    </p:spTree>
    <p:extLst>
      <p:ext uri="{BB962C8B-B14F-4D97-AF65-F5344CB8AC3E}">
        <p14:creationId xmlns:p14="http://schemas.microsoft.com/office/powerpoint/2010/main" val="563658487"/>
      </p:ext>
    </p:extLst>
  </p:cSld>
  <p:clrMapOvr>
    <a:masterClrMapping/>
  </p:clrMapOvr>
  <p:transition spd="slow" advTm="2225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Годовики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15930"/>
            <a:ext cx="4038600" cy="269450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15930"/>
            <a:ext cx="4038600" cy="2694503"/>
          </a:xfrm>
        </p:spPr>
      </p:pic>
    </p:spTree>
    <p:extLst>
      <p:ext uri="{BB962C8B-B14F-4D97-AF65-F5344CB8AC3E}">
        <p14:creationId xmlns:p14="http://schemas.microsoft.com/office/powerpoint/2010/main" val="2689992334"/>
      </p:ext>
    </p:extLst>
  </p:cSld>
  <p:clrMapOvr>
    <a:masterClrMapping/>
  </p:clrMapOvr>
  <p:transition spd="slow" advTm="2874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Забрали все места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17507"/>
            <a:ext cx="4038600" cy="269134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15930"/>
            <a:ext cx="4038600" cy="2694503"/>
          </a:xfrm>
        </p:spPr>
      </p:pic>
    </p:spTree>
    <p:extLst>
      <p:ext uri="{BB962C8B-B14F-4D97-AF65-F5344CB8AC3E}">
        <p14:creationId xmlns:p14="http://schemas.microsoft.com/office/powerpoint/2010/main" val="2486683555"/>
      </p:ext>
    </p:extLst>
  </p:cSld>
  <p:clrMapOvr>
    <a:masterClrMapping/>
  </p:clrMapOvr>
  <p:transition spd="slow" advTm="3449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Лучший экстерьер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15930"/>
            <a:ext cx="4038600" cy="269450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846" y="1600200"/>
            <a:ext cx="3017308" cy="4525963"/>
          </a:xfrm>
        </p:spPr>
      </p:pic>
    </p:spTree>
    <p:extLst>
      <p:ext uri="{BB962C8B-B14F-4D97-AF65-F5344CB8AC3E}">
        <p14:creationId xmlns:p14="http://schemas.microsoft.com/office/powerpoint/2010/main" val="980154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3"/>
    </mc:Choice>
    <mc:Fallback>
      <p:transition spd="slow" advTm="155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 всей красе))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15930"/>
            <a:ext cx="4038600" cy="269450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492896"/>
            <a:ext cx="3600400" cy="2736304"/>
          </a:xfrm>
        </p:spPr>
      </p:pic>
    </p:spTree>
    <p:extLst>
      <p:ext uri="{BB962C8B-B14F-4D97-AF65-F5344CB8AC3E}">
        <p14:creationId xmlns:p14="http://schemas.microsoft.com/office/powerpoint/2010/main" val="2663071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5"/>
    </mc:Choice>
    <mc:Fallback>
      <p:transition spd="slow" advTm="176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ru-RU" dirty="0" err="1" smtClean="0"/>
              <a:t>Эквирос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3205890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835535"/>
            <a:ext cx="4038600" cy="269134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356992"/>
            <a:ext cx="4972615" cy="330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41091"/>
      </p:ext>
    </p:extLst>
  </p:cSld>
  <p:clrMapOvr>
    <a:masterClrMapping/>
  </p:clrMapOvr>
  <p:transition spd="slow" advTm="1829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Заездка молодняка </a:t>
            </a:r>
            <a:endParaRPr lang="ru-RU" dirty="0"/>
          </a:p>
        </p:txBody>
      </p:sp>
      <p:pic>
        <p:nvPicPr>
          <p:cNvPr id="5" name="заездка корда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2752725"/>
            <a:ext cx="4038600" cy="2220913"/>
          </a:xfrm>
        </p:spPr>
      </p:pic>
      <p:pic>
        <p:nvPicPr>
          <p:cNvPr id="6" name="Заездка верх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8200" y="2752725"/>
            <a:ext cx="4038600" cy="2220913"/>
          </a:xfrm>
        </p:spPr>
      </p:pic>
    </p:spTree>
    <p:extLst>
      <p:ext uri="{BB962C8B-B14F-4D97-AF65-F5344CB8AC3E}">
        <p14:creationId xmlns:p14="http://schemas.microsoft.com/office/powerpoint/2010/main" val="1264897719"/>
      </p:ext>
    </p:extLst>
  </p:cSld>
  <p:clrMapOvr>
    <a:masterClrMapping/>
  </p:clrMapOvr>
  <p:transition spd="slow" advTm="1958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Жеребцы-производители</a:t>
            </a:r>
            <a:endParaRPr lang="ru-RU" dirty="0"/>
          </a:p>
        </p:txBody>
      </p:sp>
      <p:pic>
        <p:nvPicPr>
          <p:cNvPr id="7" name="Леха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727325"/>
            <a:ext cx="4038600" cy="2271713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865096475"/>
      </p:ext>
    </p:extLst>
  </p:cSld>
  <p:clrMapOvr>
    <a:masterClrMapping/>
  </p:clrMapOvr>
  <p:transition spd="slow" advTm="2126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46</Words>
  <Application>Microsoft Office PowerPoint</Application>
  <PresentationFormat>Экран (4:3)</PresentationFormat>
  <Paragraphs>21</Paragraphs>
  <Slides>19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Конный завод</vt:lpstr>
      <vt:lpstr>Конная Россия</vt:lpstr>
      <vt:lpstr>Годовики</vt:lpstr>
      <vt:lpstr>Забрали все места</vt:lpstr>
      <vt:lpstr>Лучший экстерьер</vt:lpstr>
      <vt:lpstr>Во всей красе))</vt:lpstr>
      <vt:lpstr>Эквирос</vt:lpstr>
      <vt:lpstr>Заездка молодняка </vt:lpstr>
      <vt:lpstr>Жеребцы-производители</vt:lpstr>
      <vt:lpstr>Жеребцы-производители</vt:lpstr>
      <vt:lpstr>Тренировки</vt:lpstr>
      <vt:lpstr>Тренировки</vt:lpstr>
      <vt:lpstr>Тренировки</vt:lpstr>
      <vt:lpstr>Старты</vt:lpstr>
      <vt:lpstr>Старты</vt:lpstr>
      <vt:lpstr>И снова тренировки)))</vt:lpstr>
      <vt:lpstr>И снова старты)</vt:lpstr>
      <vt:lpstr>Учеба))</vt:lpstr>
      <vt:lpstr>И так каждый сезон. До новых встреч!!!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Конный завод</dc:title>
  <dc:creator>Пользователь</dc:creator>
  <cp:lastModifiedBy>Пользователь</cp:lastModifiedBy>
  <cp:revision>8</cp:revision>
  <dcterms:created xsi:type="dcterms:W3CDTF">2018-06-08T17:49:59Z</dcterms:created>
  <dcterms:modified xsi:type="dcterms:W3CDTF">2018-06-08T18:57:54Z</dcterms:modified>
</cp:coreProperties>
</file>