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</p:sldMasterIdLst>
  <p:sldIdLst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56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D1BD-991C-4924-9A52-3F01EFC29B2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C6C9-C14E-433B-8399-276B9104C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9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D1BD-991C-4924-9A52-3F01EFC29B2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C6C9-C14E-433B-8399-276B9104C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966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664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585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108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388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43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102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847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710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651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3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D1BD-991C-4924-9A52-3F01EFC29B2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C6C9-C14E-433B-8399-276B9104C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812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503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985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274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914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653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925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795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312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927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0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640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52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176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77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148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218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49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059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132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053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6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199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572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426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879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96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89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63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102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694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188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699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055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87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324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43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194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498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922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671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128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36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55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409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179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87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661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421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182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887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213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7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4801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444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582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868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673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61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880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9721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505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2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5203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3398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111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542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7744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472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66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809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942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293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2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343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9645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708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292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8929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667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161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9701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1266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896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24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549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6520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09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598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0885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821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839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9427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4517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4243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D1BD-991C-4924-9A52-3F01EFC29B2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C6C9-C14E-433B-8399-276B9104C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3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5120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4057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6099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4059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279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093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3895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6522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5753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2943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84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41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799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2502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2092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6994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0284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8813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848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8871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2482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99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7911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2347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5820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9682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7793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5773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3346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6168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3783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6770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46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5825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0032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68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15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08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24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12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14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9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D1BD-991C-4924-9A52-3F01EFC29B2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C6C9-C14E-433B-8399-276B9104C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55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28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59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95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37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04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2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91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23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63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9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D1BD-991C-4924-9A52-3F01EFC29B2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C6C9-C14E-433B-8399-276B9104C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88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45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66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36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07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78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34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19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34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50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2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D1BD-991C-4924-9A52-3F01EFC29B2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C6C9-C14E-433B-8399-276B9104C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443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34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75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20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359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440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39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682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78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900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5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D1BD-991C-4924-9A52-3F01EFC29B2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C6C9-C14E-433B-8399-276B9104C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3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53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71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77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82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17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58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74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41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942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7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D1BD-991C-4924-9A52-3F01EFC29B2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C6C9-C14E-433B-8399-276B9104C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45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62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156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168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35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682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56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912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64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17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2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D1BD-991C-4924-9A52-3F01EFC29B2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C6C9-C14E-433B-8399-276B9104C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991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286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92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019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630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035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019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024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9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0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D1BD-991C-4924-9A52-3F01EFC29B2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C6C9-C14E-433B-8399-276B9104C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576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884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297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454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9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082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202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71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257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324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6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9D1BD-991C-4924-9A52-3F01EFC29B2E}" type="datetimeFigureOut">
              <a:rPr lang="ru-RU" smtClean="0"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C6C9-C14E-433B-8399-276B9104C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3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1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3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1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9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8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1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3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6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3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3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4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7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5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8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7305-AF2E-4321-BEBC-6A330D0EC9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F9A7-483A-4C38-AF75-79C06225AE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3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Новая папка\feidres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1412776"/>
            <a:ext cx="576252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03512" y="116632"/>
            <a:ext cx="752432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000" b="1" dirty="0">
                <a:solidFill>
                  <a:srgbClr val="8000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  <a:cs typeface="Courier New" pitchFamily="49" charset="0"/>
              </a:rPr>
              <a:t>Прямолинейность и боковые движения</a:t>
            </a:r>
            <a:endParaRPr lang="ru-RU" sz="6000" b="1" dirty="0">
              <a:solidFill>
                <a:srgbClr val="80008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5736" y="5589241"/>
            <a:ext cx="616226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2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egoe Script" pitchFamily="34" charset="0"/>
              </a:rPr>
              <a:t>Хочу всё знать, понимать и видеть !</a:t>
            </a:r>
            <a:endParaRPr lang="ru-RU" sz="22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C66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_20140126_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2349"/>
            <a:ext cx="3857620" cy="68356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496" y="0"/>
            <a:ext cx="4686304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Плечо вперед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53124" y="928672"/>
            <a:ext cx="40719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Слева – правильное положение, справа не правильное – слишком много сгибания в шее.</a:t>
            </a:r>
          </a:p>
          <a:p>
            <a:r>
              <a:rPr lang="ru-RU" sz="3600" dirty="0">
                <a:solidFill>
                  <a:prstClr val="black"/>
                </a:solidFill>
              </a:rPr>
              <a:t>Внутренняя задняя не идет между передними.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4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Плечо внутрь</a:t>
            </a:r>
            <a:endParaRPr lang="ru-RU" b="1" i="1" u="sng" dirty="0"/>
          </a:p>
        </p:txBody>
      </p:sp>
      <p:pic>
        <p:nvPicPr>
          <p:cNvPr id="4" name="Содержимое 3" descr="WP_20140126_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1" y="1"/>
            <a:ext cx="2643174" cy="6858000"/>
          </a:xfrm>
        </p:spPr>
      </p:pic>
      <p:pic>
        <p:nvPicPr>
          <p:cNvPr id="6" name="Содержимое 5" descr="WP_20140126_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98410" y="1403344"/>
            <a:ext cx="3569591" cy="5454657"/>
          </a:xfrm>
        </p:spPr>
      </p:pic>
    </p:spTree>
    <p:extLst>
      <p:ext uri="{BB962C8B-B14F-4D97-AF65-F5344CB8AC3E}">
        <p14:creationId xmlns:p14="http://schemas.microsoft.com/office/powerpoint/2010/main" val="284890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WP_20140126_0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93553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2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Траверс и Ранверс.</a:t>
            </a:r>
            <a:endParaRPr lang="ru-RU" b="1" i="1" u="sng" dirty="0"/>
          </a:p>
        </p:txBody>
      </p:sp>
      <p:pic>
        <p:nvPicPr>
          <p:cNvPr id="5" name="Содержимое 4" descr="Траверс и ранверс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1152294"/>
            <a:ext cx="9144000" cy="5705707"/>
          </a:xfrm>
        </p:spPr>
      </p:pic>
    </p:spTree>
    <p:extLst>
      <p:ext uri="{BB962C8B-B14F-4D97-AF65-F5344CB8AC3E}">
        <p14:creationId xmlns:p14="http://schemas.microsoft.com/office/powerpoint/2010/main" val="2679815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285728"/>
            <a:ext cx="4186238" cy="72547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Траверс</a:t>
            </a:r>
            <a:endParaRPr lang="ru-RU" b="1" i="1" u="sng" dirty="0"/>
          </a:p>
        </p:txBody>
      </p:sp>
      <p:pic>
        <p:nvPicPr>
          <p:cNvPr id="5" name="Содержимое 4" descr="WP_20140126_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1" y="1"/>
            <a:ext cx="4015529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10248" y="1142985"/>
            <a:ext cx="4400552" cy="22860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Передние ноги идут вдоль стенки, а задние – отведены внутрь манежа.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96132" y="3000373"/>
            <a:ext cx="2529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>
                <a:solidFill>
                  <a:prstClr val="black"/>
                </a:solidFill>
              </a:rPr>
              <a:t>Ранверс</a:t>
            </a:r>
            <a:endParaRPr lang="ru-RU" sz="4400" b="1" i="1" u="sng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1687" y="3714753"/>
            <a:ext cx="4000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Противоположность траверса – задние ноги движутся по стенки передние отведены внутрь манежа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44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Польза траверса и ранверса.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186766" cy="4525963"/>
          </a:xfrm>
        </p:spPr>
        <p:txBody>
          <a:bodyPr/>
          <a:lstStyle/>
          <a:p>
            <a:r>
              <a:rPr lang="ru-RU" dirty="0" smtClean="0"/>
              <a:t>Являются ценными гимнастическими упражнениями, заставляют лошадь больше подводить под корпус внутреннюю заднюю ногу, она принимает на себя больше веса и сильнее сгибается в суставах.</a:t>
            </a:r>
          </a:p>
          <a:p>
            <a:r>
              <a:rPr lang="ru-RU" dirty="0" smtClean="0"/>
              <a:t>Улучшается баланс лошади и сбор.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12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8678" y="274638"/>
            <a:ext cx="5472122" cy="1143000"/>
          </a:xfrm>
        </p:spPr>
        <p:txBody>
          <a:bodyPr/>
          <a:lstStyle/>
          <a:p>
            <a:r>
              <a:rPr lang="ru-RU" b="1" i="1" u="sng" dirty="0" smtClean="0"/>
              <a:t>Принимание</a:t>
            </a:r>
            <a:endParaRPr lang="ru-RU" b="1" i="1" u="sng" dirty="0"/>
          </a:p>
        </p:txBody>
      </p:sp>
      <p:pic>
        <p:nvPicPr>
          <p:cNvPr id="5" name="Содержимое 4" descr="WP_20140126_0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1" y="1"/>
            <a:ext cx="4015529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Это движение вперед и вбок, исполняемое на собранной рыси или на собранном галопе. Корпус лошади должен быть практически параллельным длинной стенке манежа.</a:t>
            </a:r>
          </a:p>
        </p:txBody>
      </p:sp>
    </p:spTree>
    <p:extLst>
      <p:ext uri="{BB962C8B-B14F-4D97-AF65-F5344CB8AC3E}">
        <p14:creationId xmlns:p14="http://schemas.microsoft.com/office/powerpoint/2010/main" val="3900976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Важнейшие признаки.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797245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Равномерность.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Каденция.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Плавность.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Сгибание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Точность от буквы до буквы.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807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WP_20140126_0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3472" y="-27335"/>
            <a:ext cx="9324528" cy="6885335"/>
          </a:xfrm>
        </p:spPr>
      </p:pic>
    </p:spTree>
    <p:extLst>
      <p:ext uri="{BB962C8B-B14F-4D97-AF65-F5344CB8AC3E}">
        <p14:creationId xmlns:p14="http://schemas.microsoft.com/office/powerpoint/2010/main" val="12414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214338"/>
            <a:ext cx="8229600" cy="1214446"/>
          </a:xfrm>
        </p:spPr>
        <p:txBody>
          <a:bodyPr/>
          <a:lstStyle/>
          <a:p>
            <a:r>
              <a:rPr lang="ru-RU" dirty="0" smtClean="0"/>
              <a:t>Принимание </a:t>
            </a:r>
            <a:r>
              <a:rPr lang="ru-RU" dirty="0"/>
              <a:t>н</a:t>
            </a:r>
            <a:r>
              <a:rPr lang="ru-RU" dirty="0" smtClean="0"/>
              <a:t>а галопе.</a:t>
            </a:r>
            <a:endParaRPr lang="ru-RU" dirty="0"/>
          </a:p>
        </p:txBody>
      </p:sp>
      <p:pic>
        <p:nvPicPr>
          <p:cNvPr id="5" name="Содержимое 4" descr="WP_20140126_0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1158" y="642919"/>
            <a:ext cx="8429684" cy="6215082"/>
          </a:xfrm>
        </p:spPr>
      </p:pic>
    </p:spTree>
    <p:extLst>
      <p:ext uri="{BB962C8B-B14F-4D97-AF65-F5344CB8AC3E}">
        <p14:creationId xmlns:p14="http://schemas.microsoft.com/office/powerpoint/2010/main" val="27034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8929718" cy="6858001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Прямолинейность</a:t>
            </a:r>
            <a:br>
              <a:rPr lang="ru-RU" b="1" i="1" u="sng" dirty="0" smtClean="0"/>
            </a:br>
            <a:r>
              <a:rPr lang="ru-RU" dirty="0" smtClean="0"/>
              <a:t>необходима лошади для сохранения ее здоровья, так как у выпрямленной лошади обе половины тела нагружаются равномерно, и она одинаково хорошо сгибается и поворачивает в обе стороны 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895600" y="5638800"/>
            <a:ext cx="6400800" cy="719158"/>
          </a:xfrm>
        </p:spPr>
        <p:txBody>
          <a:bodyPr>
            <a:normAutofit/>
          </a:bodyPr>
          <a:lstStyle/>
          <a:p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28210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Контр принимания.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Является одним из самых сложных упражнений. Этот элемент является «пробным камнем» для проверки проводимости, гибкости лошади в обе стороны и абсолютного повиновения средствам управления. </a:t>
            </a:r>
          </a:p>
          <a:p>
            <a:pPr>
              <a:buNone/>
            </a:pPr>
            <a:r>
              <a:rPr lang="ru-RU" dirty="0" smtClean="0"/>
              <a:t>Лошадь должна менять направление движения точно и быстро, но без резкого броска. </a:t>
            </a:r>
          </a:p>
          <a:p>
            <a:pPr>
              <a:buNone/>
            </a:pPr>
            <a:r>
              <a:rPr lang="ru-RU" dirty="0" smtClean="0"/>
              <a:t>При подсчете темпов перемена ноги считается как первый темп в новом направлении.</a:t>
            </a:r>
          </a:p>
        </p:txBody>
      </p:sp>
    </p:spTree>
    <p:extLst>
      <p:ext uri="{BB962C8B-B14F-4D97-AF65-F5344CB8AC3E}">
        <p14:creationId xmlns:p14="http://schemas.microsoft.com/office/powerpoint/2010/main" val="2145558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question-mark-guy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8008" y="2780929"/>
            <a:ext cx="3905250" cy="292417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063552" y="908720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rgbClr val="F79646">
                    <a:lumMod val="75000"/>
                  </a:srgbClr>
                </a:solidFill>
                <a:cs typeface="Aharoni" pitchFamily="2" charset="-79"/>
              </a:rPr>
              <a:t>Спасибо за внимание !</a:t>
            </a:r>
            <a:endParaRPr lang="en-US" sz="5400" b="1" dirty="0">
              <a:solidFill>
                <a:srgbClr val="F79646">
                  <a:lumMod val="75000"/>
                </a:srgbClr>
              </a:solidFill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537" y="2492897"/>
            <a:ext cx="4965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79646">
                    <a:lumMod val="75000"/>
                  </a:srgbClr>
                </a:solidFill>
                <a:ea typeface="Calibri" pitchFamily="34" charset="0"/>
                <a:cs typeface="Times New Roman" pitchFamily="18" charset="0"/>
              </a:rPr>
              <a:t>Есть какие-либо вопросы?</a:t>
            </a:r>
            <a:endParaRPr lang="ru-RU" sz="40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Естественная искривленность.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/>
              <a:t>присутствует у всех лошадей от рождения. В процессе тренировок необходимо избавиться от искривленности лошади, что бы обе её задние ноги шли строго по линии движения передних ног.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974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Что должен освоить всадник: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52577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Понимать разницу между постановлением и сгибанием.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Быть в состоянии совершенно точно применять средства управления.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Делать постановление или сгибать лошадь лишь на столько, на сколько она к этому готова и в соответствии с её способностями.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Знать, что у каждой лошади есть «выпуклая» и «вогнутая» стороны и понимать что это значит.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Знать какими методами можно устранить недостатки.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4293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Боковые движения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это такие движения при которых лошадь ид</a:t>
            </a:r>
            <a:r>
              <a:rPr lang="en-US" dirty="0" smtClean="0"/>
              <a:t>e</a:t>
            </a:r>
            <a:r>
              <a:rPr lang="ru-RU" dirty="0" smtClean="0"/>
              <a:t>т вперед и вбок с равномерным сгибанием в боку и с определенной степенью сбора.</a:t>
            </a:r>
          </a:p>
          <a:p>
            <a:pPr>
              <a:buNone/>
            </a:pPr>
            <a:r>
              <a:rPr lang="ru-RU" dirty="0" smtClean="0"/>
              <a:t>Необходимо поддерживать стабильный ритм, постоянную скорость и плавность движения.</a:t>
            </a:r>
          </a:p>
          <a:p>
            <a:pPr>
              <a:buNone/>
            </a:pPr>
            <a:r>
              <a:rPr lang="ru-RU" dirty="0" smtClean="0"/>
              <a:t>Боковыми движениями считаются следующие: «</a:t>
            </a:r>
            <a:r>
              <a:rPr lang="ru-RU" dirty="0"/>
              <a:t>п</a:t>
            </a:r>
            <a:r>
              <a:rPr lang="ru-RU" dirty="0" smtClean="0"/>
              <a:t>лечо внутрь», траверс, ранверс и принимание.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6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428605"/>
            <a:ext cx="8258204" cy="56975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постановлении голова лошади сгибается в сторону только в затылке, с небольшим изгиб шеи.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сгибании присутствует постановление и сгибание в ребрах, насколько это возможно анатомически.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исполнении «плечом вперед» внутренняя задняя нога выносится в направлении между передним ногами, наружная задняя идет по следу передней.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74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Польза боковых движений.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Развивают гибкость лошади.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Заставляют лошадь сильнее сгибать суставы задних ног.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Развивают свободу движений в плечах.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Укрепляют равновесие.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Развивают несущую </a:t>
            </a:r>
            <a:r>
              <a:rPr lang="ru-RU" dirty="0" smtClean="0"/>
              <a:t>силу задних </a:t>
            </a:r>
            <a:r>
              <a:rPr lang="ru-RU" dirty="0" smtClean="0"/>
              <a:t>ног.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Делают лошадь прямолинейной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Улучшают проводимость.</a:t>
            </a:r>
          </a:p>
        </p:txBody>
      </p:sp>
    </p:spTree>
    <p:extLst>
      <p:ext uri="{BB962C8B-B14F-4D97-AF65-F5344CB8AC3E}">
        <p14:creationId xmlns:p14="http://schemas.microsoft.com/office/powerpoint/2010/main" val="222145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7858148" cy="1000108"/>
          </a:xfrm>
        </p:spPr>
        <p:txBody>
          <a:bodyPr/>
          <a:lstStyle/>
          <a:p>
            <a:r>
              <a:rPr lang="ru-RU" b="1" i="1" u="sng" dirty="0" smtClean="0"/>
              <a:t>Уступка шенкелю</a:t>
            </a:r>
            <a:endParaRPr lang="ru-RU" b="1" i="1" u="sng" dirty="0"/>
          </a:p>
        </p:txBody>
      </p:sp>
      <p:pic>
        <p:nvPicPr>
          <p:cNvPr id="4" name="Содержимое 3" descr="WP_20140126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988710"/>
            <a:ext cx="3312264" cy="5869290"/>
          </a:xfrm>
        </p:spPr>
      </p:pic>
      <p:pic>
        <p:nvPicPr>
          <p:cNvPr id="5" name="Рисунок 4" descr="WP_20140126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950" y="0"/>
            <a:ext cx="2786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9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_20140126_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16802" cy="6858000"/>
          </a:xfrm>
        </p:spPr>
      </p:pic>
    </p:spTree>
    <p:extLst>
      <p:ext uri="{BB962C8B-B14F-4D97-AF65-F5344CB8AC3E}">
        <p14:creationId xmlns:p14="http://schemas.microsoft.com/office/powerpoint/2010/main" val="28614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468</Words>
  <Application>Microsoft Office PowerPoint</Application>
  <PresentationFormat>Широкоэкранный</PresentationFormat>
  <Paragraphs>55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22</vt:i4>
      </vt:variant>
    </vt:vector>
  </HeadingPairs>
  <TitlesOfParts>
    <vt:vector size="51" baseType="lpstr">
      <vt:lpstr>Aharoni</vt:lpstr>
      <vt:lpstr>Arial</vt:lpstr>
      <vt:lpstr>Calibri</vt:lpstr>
      <vt:lpstr>Calibri Light</vt:lpstr>
      <vt:lpstr>Courier New</vt:lpstr>
      <vt:lpstr>Gabriola</vt:lpstr>
      <vt:lpstr>Segoe Script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Презентация PowerPoint</vt:lpstr>
      <vt:lpstr>Прямолинейность необходима лошади для сохранения ее здоровья, так как у выпрямленной лошади обе половины тела нагружаются равномерно, и она одинаково хорошо сгибается и поворачивает в обе стороны   </vt:lpstr>
      <vt:lpstr>Естественная искривленность.</vt:lpstr>
      <vt:lpstr>Что должен освоить всадник:</vt:lpstr>
      <vt:lpstr>Боковые движения</vt:lpstr>
      <vt:lpstr>Презентация PowerPoint</vt:lpstr>
      <vt:lpstr>Польза боковых движений.</vt:lpstr>
      <vt:lpstr>Уступка шенкелю</vt:lpstr>
      <vt:lpstr>Презентация PowerPoint</vt:lpstr>
      <vt:lpstr>Плечо вперед</vt:lpstr>
      <vt:lpstr>Плечо внутрь</vt:lpstr>
      <vt:lpstr>Презентация PowerPoint</vt:lpstr>
      <vt:lpstr>Траверс и Ранверс.</vt:lpstr>
      <vt:lpstr>Траверс</vt:lpstr>
      <vt:lpstr>Польза траверса и ранверса.</vt:lpstr>
      <vt:lpstr>Принимание</vt:lpstr>
      <vt:lpstr>Важнейшие признаки.</vt:lpstr>
      <vt:lpstr>Презентация PowerPoint</vt:lpstr>
      <vt:lpstr>Принимание на галопе.</vt:lpstr>
      <vt:lpstr>Контр принимания.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Мартьянова</dc:creator>
  <cp:lastModifiedBy>Наталья Мартьянова</cp:lastModifiedBy>
  <cp:revision>2</cp:revision>
  <dcterms:created xsi:type="dcterms:W3CDTF">2016-07-21T11:19:44Z</dcterms:created>
  <dcterms:modified xsi:type="dcterms:W3CDTF">2016-07-21T11:27:17Z</dcterms:modified>
</cp:coreProperties>
</file>