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D25E5F-E72C-46A3-AD75-B42E965537F9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AD26ADA-0548-4AF0-99A8-0F6313110AB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Принципы построения тренировочного процесса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01080" cy="6357982"/>
          </a:xfrm>
        </p:spPr>
        <p:txBody>
          <a:bodyPr>
            <a:normAutofit lnSpcReduction="10000"/>
          </a:bodyPr>
          <a:lstStyle/>
          <a:p>
            <a:pPr marL="633222" indent="-514350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Эффективность тренировочного процесса определяется адекватным использованием ряда закономерностей, которые отражены в следующих принципах:</a:t>
            </a:r>
          </a:p>
          <a:p>
            <a:pPr marL="633222" indent="-514350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633222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истематичность и последовательность применения тренировочных нагрузок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остепенность наращивания тренировочных нагрузок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олнообразность динамики нагрузок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икличность построения процесса двигательной подготовки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127478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Принцип систематичности и последовательности применения тренировочных нагрузок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829708" cy="511494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Отражает необходимость системного чередования отдыха и физической нагрузки.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Эффективность любой системы двигательной подготовки обеспечивается постоянной взаимосвязью между отдельными её занятиями.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Следует учитывать, что маленькие нагрузки или слишком продолжительные интервалы отдыха между занятиями не способствуют развитию тренированности.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Слишком большие нагрузки и короткие интервалы отдыха могут вызвать синдром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перетренированности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идеале нагрузка и отдых должны чередоваться так, чтобы каждое последующее занятие проходило «по следам» предыдущего, углубляя и закрепляя возникшие положительные физиологические сдвиги. 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Принцип постепенности наращивания тренировочных нагрузок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Предусматривает необходимость адекватного увеличения физической нагрузки за счет усложнения двигательных заданий, планомерного увеличения объема и интенсивности нагрузок в соответствие с ростом функциональных возможностей.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 этом необходимо учитывать величину и характер специфической нагрузки.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Именно постепенность увеличения нагрузок лежит в основе стабильного роста тренированности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Принцип волнообразности динамики нагрузок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21497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Периодическое изменение параметров нагрузки приводит к появлению в её динамике волнообразности.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Заметный прирост работоспособности наблюдается лишь после применения достаточно длительной серии физических нагрузок и является результатом соединения (кумуляции) их ближайших и отставленных тренировочных эффектов.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Процесс кумуляции характеризуется напряжением функциональных систем организма, обеспечивающих двигательную активность.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Принцип цикличности построения процесса физической подготовки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214974"/>
          </a:xfrm>
        </p:spPr>
        <p:txBody>
          <a:bodyPr>
            <a:normAutofit fontScale="9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Микроциклы</a:t>
            </a:r>
          </a:p>
          <a:p>
            <a:pPr marL="633222" indent="-514350">
              <a:buFont typeface="+mj-lt"/>
              <a:buAutoNum type="arabicPeriod"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Мезоциклы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633222" indent="-514350">
              <a:buFont typeface="+mj-lt"/>
              <a:buAutoNum type="arabicPeriod"/>
            </a:pP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Макроциклы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633222" indent="-514350">
              <a:buFont typeface="+mj-lt"/>
              <a:buAutoNum type="arabicPeriod"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«Спортивная форма» – это достижение высокой степени совершенства деятельности организма при ведущей роли центральной нервной системы.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Процесс развития спортивной формы имеет циклический характер, выражающийся в последовательной смене трех фаз: развития, относительной стабилизации и временной утраты.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Специфические принципы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643998" cy="5214974"/>
          </a:xfrm>
        </p:spPr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Принцип  непрерывности  тренировочного процесса 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Принцип системного чередования нагрузок и отдыха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Принцип постепенного наращивания тренировочных нагрузок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Принцип адаптированного сбалансирования  динамики нагрузок</a:t>
            </a:r>
          </a:p>
          <a:p>
            <a:pPr marL="578358" indent="-514350">
              <a:buFont typeface="+mj-lt"/>
              <a:buAutoNum type="arabicPeriod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Принцип возрастной адекватности применения  нагрузок</a:t>
            </a:r>
          </a:p>
          <a:p>
            <a:pPr marL="578358" indent="-514350">
              <a:buFont typeface="+mj-lt"/>
              <a:buAutoNum type="arabicPeriod"/>
            </a:pPr>
            <a:endParaRPr lang="ru-RU" dirty="0" smtClean="0"/>
          </a:p>
        </p:txBody>
      </p:sp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 anchor="t"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Принцип построения тренировки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6436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части - разминка,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основная часть,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заключительная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часть.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Разминка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цель размять лошадь физически ( разогрев мышц и связок) 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психологически (концентрация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внимания на средства управления всадника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Основная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часть- работа, направленная на решение поставленной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задачи.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Заключительная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часть - расслабление лошади, движение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вперед-вниз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рыси, восстановление  дыхания </a:t>
            </a:r>
            <a:r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</a:t>
            </a:r>
            <a:r>
              <a:rPr lang="ru-RU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шагу.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59</TotalTime>
  <Words>371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Принципы построения тренировочного процесса</vt:lpstr>
      <vt:lpstr>Слайд 2</vt:lpstr>
      <vt:lpstr>Принцип систематичности и последовательности применения тренировочных нагрузок</vt:lpstr>
      <vt:lpstr>Принцип постепенности наращивания тренировочных нагрузок.</vt:lpstr>
      <vt:lpstr>Принцип волнообразности динамики нагрузок</vt:lpstr>
      <vt:lpstr>Принцип цикличности построения процесса физической подготовки</vt:lpstr>
      <vt:lpstr>Специфические принципы</vt:lpstr>
      <vt:lpstr>Принцип построения тренировки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построения тренировочного процесса</dc:title>
  <dc:creator>HP</dc:creator>
  <cp:lastModifiedBy>HP</cp:lastModifiedBy>
  <cp:revision>6</cp:revision>
  <dcterms:created xsi:type="dcterms:W3CDTF">2017-01-20T19:13:27Z</dcterms:created>
  <dcterms:modified xsi:type="dcterms:W3CDTF">2017-01-20T20:12:32Z</dcterms:modified>
</cp:coreProperties>
</file>