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13AC9D-5CC9-4110-BAD2-442EC0397DF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C1B45C-06A3-4857-92DD-073EBB1993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14291"/>
            <a:ext cx="4357718" cy="385765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Семинар по выездке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Тема: Переходы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83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42984"/>
            <a:ext cx="7786742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Переходы – это такие моменты в поступательном движении лошади, в которых происходит смена одного аллюра на другой, либо, когда изменения происходят внутри самого аллюра.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Рысь</a:t>
            </a:r>
            <a:endParaRPr lang="ru-RU" b="1" dirty="0"/>
          </a:p>
        </p:txBody>
      </p:sp>
      <p:pic>
        <p:nvPicPr>
          <p:cNvPr id="4" name="Содержимое 3" descr="Без имени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143248"/>
            <a:ext cx="4953003" cy="371475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928671"/>
            <a:ext cx="8043890" cy="18573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Переходы учат сбору, прибавленным аллюрам ; развивают гибкость, увеличивают силу, координацию движения, баланс и внимательность лошади.</a:t>
            </a:r>
            <a:endParaRPr lang="ru-RU" b="1" dirty="0"/>
          </a:p>
        </p:txBody>
      </p:sp>
      <p:pic>
        <p:nvPicPr>
          <p:cNvPr id="5" name="Рисунок 4" descr="Без имени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33396"/>
            <a:ext cx="4500562" cy="372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b="1" i="1" dirty="0" smtClean="0"/>
              <a:t>Галоп</a:t>
            </a:r>
            <a:endParaRPr lang="ru-RU" b="1" i="1" dirty="0"/>
          </a:p>
        </p:txBody>
      </p:sp>
      <p:pic>
        <p:nvPicPr>
          <p:cNvPr id="5" name="Содержимое 4" descr="Без имени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57222" y="3000372"/>
            <a:ext cx="5383878" cy="3857628"/>
          </a:xfrm>
        </p:spPr>
      </p:pic>
      <p:pic>
        <p:nvPicPr>
          <p:cNvPr id="6" name="Содержимое 5" descr="Без имени-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3000372"/>
            <a:ext cx="4643438" cy="3857628"/>
          </a:xfrm>
        </p:spPr>
      </p:pic>
      <p:sp>
        <p:nvSpPr>
          <p:cNvPr id="8" name="TextBox 7"/>
          <p:cNvSpPr txBox="1"/>
          <p:nvPr/>
        </p:nvSpPr>
        <p:spPr>
          <a:xfrm>
            <a:off x="714348" y="1142984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Важность переходов в тренинге лошади подчеркивается их количеством в тестах. Они входят в оценку за серию элементов, либо оцениваются отдельно.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8592" y="1732727"/>
            <a:ext cx="8001056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Изменение внутри аллюра.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Смена одного аллюра на другой</a:t>
            </a:r>
          </a:p>
          <a:p>
            <a:pPr marL="514350" indent="-514350"/>
            <a:r>
              <a:rPr lang="ru-RU" sz="2800" dirty="0"/>
              <a:t> </a:t>
            </a:r>
            <a:r>
              <a:rPr lang="ru-RU" sz="2800" dirty="0" smtClean="0"/>
              <a:t>В зависимости от скорости аллюра переходы бывают понижающими и повышающими.</a:t>
            </a:r>
          </a:p>
          <a:p>
            <a:pPr marL="514350" indent="-514350"/>
            <a:r>
              <a:rPr lang="ru-RU" sz="2800" dirty="0" smtClean="0"/>
              <a:t>Пример: Шаг             Рысь             Галоп.</a:t>
            </a:r>
          </a:p>
          <a:p>
            <a:pPr marL="514350" indent="-514350"/>
            <a:r>
              <a:rPr lang="ru-RU" sz="2800" dirty="0"/>
              <a:t> </a:t>
            </a:r>
            <a:r>
              <a:rPr lang="ru-RU" sz="2800" dirty="0" smtClean="0"/>
              <a:t>                Галоп           Рысь             Шаг.</a:t>
            </a:r>
          </a:p>
          <a:p>
            <a:pPr marL="514350" indent="-514350"/>
            <a:r>
              <a:rPr lang="ru-RU" sz="2800" dirty="0" smtClean="0"/>
              <a:t>Собранная рысь             Пассаж</a:t>
            </a:r>
          </a:p>
          <a:p>
            <a:pPr marL="514350" indent="-514350"/>
            <a:r>
              <a:rPr lang="ru-RU" sz="2800" dirty="0" smtClean="0"/>
              <a:t>Прибавленная рысь.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285728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Два типа переходов</a:t>
            </a:r>
            <a:endParaRPr lang="ru-RU" sz="4000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00364" y="414338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43504" y="407194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14678" y="450057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3504" y="457200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43306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00826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Правильная  полуодержка - залог хорошего перехода.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928802"/>
            <a:ext cx="8143900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Полуодержка  - это кратковременное сокращение лошади за счет посыла корпусом и шенкелем на выдерживающий повод, с последующим смягчением повода.</a:t>
            </a:r>
          </a:p>
          <a:p>
            <a:r>
              <a:rPr lang="ru-RU" sz="2400" dirty="0" smtClean="0"/>
              <a:t>Всадник должен смягчать повод при первом намеке на ответ со стороны лошади.</a:t>
            </a:r>
          </a:p>
          <a:p>
            <a:r>
              <a:rPr lang="ru-RU" sz="2400" dirty="0" smtClean="0"/>
              <a:t>Полуодержки делаются столько, сколько это необходимо до получения правильного ответа лошади.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имени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21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0"/>
            <a:ext cx="39290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 полуодержке усиления посыла увеличивает импульс лошади, заставляя ее двигаться вперед. В результате усиливается упор в повод. Лошадь опускает круп и подводит задние ноги под корпус. Полуодержка длится кратковременно, нельзя тянуть повод на себя, это блокирует спину и задние ноги лошади.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правильного исполнения переходов.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Сохранение ритма и эластичности движения.</a:t>
            </a:r>
          </a:p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Плавность, отсутствия промедления и напряжения.</a:t>
            </a:r>
          </a:p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Точность выполнения.</a:t>
            </a:r>
          </a:p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Отзывчивость на средства управления всадника.</a:t>
            </a:r>
          </a:p>
          <a:p>
            <a:pPr marL="578358" indent="-51435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Прямолинейность</a:t>
            </a:r>
          </a:p>
          <a:p>
            <a:pPr marL="578358" indent="-514350">
              <a:buFont typeface="+mj-lt"/>
              <a:buAutoNum type="arabicPeriod"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должны выглядеть переходы.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Переходов должно быть много, но только качественные переходы имеют значение.</a:t>
            </a:r>
          </a:p>
          <a:p>
            <a:r>
              <a:rPr lang="ru-RU" dirty="0" smtClean="0"/>
              <a:t>Хорошо выполненный переход выглядит цельным.</a:t>
            </a:r>
          </a:p>
          <a:p>
            <a:r>
              <a:rPr lang="ru-RU" dirty="0" smtClean="0"/>
              <a:t>Каденция не должна быть потеряна ни до, ни после перехода.</a:t>
            </a:r>
          </a:p>
          <a:p>
            <a:r>
              <a:rPr lang="ru-RU" dirty="0" smtClean="0"/>
              <a:t>Лошадь должна оставаться спокойной, легкой, поддерживать свой баланс и осанку, т.е. сама себя нести.</a:t>
            </a:r>
          </a:p>
          <a:p>
            <a:r>
              <a:rPr lang="ru-RU" dirty="0" smtClean="0"/>
              <a:t>Всадник должен выглядеть так, как будто он ничего не делает.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130</TotalTime>
  <Words>314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Семинар по выездке Тема: Переходы</vt:lpstr>
      <vt:lpstr>Слайд 2</vt:lpstr>
      <vt:lpstr>Рысь</vt:lpstr>
      <vt:lpstr>Галоп</vt:lpstr>
      <vt:lpstr>Слайд 5</vt:lpstr>
      <vt:lpstr>Слайд 6</vt:lpstr>
      <vt:lpstr>Слайд 7</vt:lpstr>
      <vt:lpstr>Критерии правильного исполнения переходов.</vt:lpstr>
      <vt:lpstr>Как должны выглядеть переходы.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выездке Тема: Переходы</dc:title>
  <dc:creator>Владелец</dc:creator>
  <cp:lastModifiedBy>Владелец</cp:lastModifiedBy>
  <cp:revision>13</cp:revision>
  <dcterms:created xsi:type="dcterms:W3CDTF">2014-01-18T22:09:55Z</dcterms:created>
  <dcterms:modified xsi:type="dcterms:W3CDTF">2014-01-19T00:20:15Z</dcterms:modified>
</cp:coreProperties>
</file>