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FBEA878-E478-4700-BECE-C1F8C93970B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AFFC6D-24C9-4A18-876D-3D6B56444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Stock_000012155311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2786058"/>
            <a:ext cx="3057492" cy="1285883"/>
          </a:xfrm>
        </p:spPr>
        <p:txBody>
          <a:bodyPr anchor="ctr"/>
          <a:lstStyle/>
          <a:p>
            <a:pPr algn="r"/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Манеж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Использование жердей</a:t>
            </a:r>
            <a:endParaRPr lang="ru-RU" i="1" dirty="0"/>
          </a:p>
        </p:txBody>
      </p:sp>
      <p:pic>
        <p:nvPicPr>
          <p:cNvPr id="7170" name="Picture 2" descr="C:\Users\hp\Desktop\FullSizeRender-20-01-17-09-5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783294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Манеж и его размеры</a:t>
            </a:r>
            <a:endParaRPr lang="ru-RU" i="1" dirty="0"/>
          </a:p>
        </p:txBody>
      </p:sp>
      <p:pic>
        <p:nvPicPr>
          <p:cNvPr id="2050" name="Picture 2" descr="C:\Users\hp\Desktop\Новая папка\IMG_5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3240" y="2249488"/>
            <a:ext cx="5257520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Манежные фигуры. Серпантин.</a:t>
            </a:r>
            <a:endParaRPr lang="ru-RU" i="1" dirty="0"/>
          </a:p>
        </p:txBody>
      </p:sp>
      <p:pic>
        <p:nvPicPr>
          <p:cNvPr id="3074" name="Picture 2" descr="C:\Users\hp\Desktop\Новая папка\IMG_5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29830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hp\Desktop\Новая папка\IMG_5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2714644" cy="4562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Перемена через круг</a:t>
            </a:r>
            <a:endParaRPr lang="ru-RU" i="1" dirty="0"/>
          </a:p>
        </p:txBody>
      </p:sp>
      <p:pic>
        <p:nvPicPr>
          <p:cNvPr id="3074" name="Picture 2" descr="C:\Users\hp\Desktop\IMG_5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79407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Заезд направо назад</a:t>
            </a:r>
            <a:endParaRPr lang="ru-RU" i="1" dirty="0"/>
          </a:p>
        </p:txBody>
      </p:sp>
      <p:pic>
        <p:nvPicPr>
          <p:cNvPr id="1026" name="Picture 2" descr="C:\Users\hp\Desktop\IMG_5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39" y="2249488"/>
            <a:ext cx="2520922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Диагонали, вольты и </a:t>
            </a:r>
            <a:r>
              <a:rPr lang="ru-RU" i="1" dirty="0" err="1" smtClean="0"/>
              <a:t>полувольты</a:t>
            </a:r>
            <a:endParaRPr lang="ru-RU" i="1" dirty="0"/>
          </a:p>
        </p:txBody>
      </p:sp>
      <p:pic>
        <p:nvPicPr>
          <p:cNvPr id="2050" name="Picture 2" descr="C:\Users\hp\Desktop\IMG_5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364" y="2249488"/>
            <a:ext cx="7647272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Восьмерка</a:t>
            </a:r>
            <a:endParaRPr lang="ru-RU" i="1" dirty="0"/>
          </a:p>
        </p:txBody>
      </p:sp>
      <p:pic>
        <p:nvPicPr>
          <p:cNvPr id="4098" name="Picture 2" descr="C:\Users\hp\Desktop\FullSizeRender-20-01-17-09-59-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4603" y="2249488"/>
            <a:ext cx="3274794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Вспомогательные средства на манеже</a:t>
            </a:r>
            <a:endParaRPr lang="ru-RU" i="1" dirty="0"/>
          </a:p>
        </p:txBody>
      </p:sp>
      <p:pic>
        <p:nvPicPr>
          <p:cNvPr id="5122" name="Picture 2" descr="C:\Users\hp\Desktop\FullSizeRender-20-01-17-09-59-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8479" y="2249488"/>
            <a:ext cx="2527042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i="1" dirty="0" smtClean="0"/>
              <a:t>Использование конусов</a:t>
            </a:r>
            <a:endParaRPr lang="ru-RU" i="1" dirty="0"/>
          </a:p>
        </p:txBody>
      </p:sp>
      <p:pic>
        <p:nvPicPr>
          <p:cNvPr id="6146" name="Picture 2" descr="C:\Users\hp\Desktop\FullSizeRender-20-01-17-09-59-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0229" y="2249488"/>
            <a:ext cx="5663542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Манеж </vt:lpstr>
      <vt:lpstr>Манеж и его размеры</vt:lpstr>
      <vt:lpstr>Манежные фигуры. Серпантин.</vt:lpstr>
      <vt:lpstr>Перемена через круг</vt:lpstr>
      <vt:lpstr>Заезд направо назад</vt:lpstr>
      <vt:lpstr>Диагонали, вольты и полувольты</vt:lpstr>
      <vt:lpstr>Восьмерка</vt:lpstr>
      <vt:lpstr>Вспомогательные средства на манеже</vt:lpstr>
      <vt:lpstr>Использование конусов</vt:lpstr>
      <vt:lpstr>Использование жердей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Манеж</dc:title>
  <dc:creator>HP</dc:creator>
  <cp:lastModifiedBy>HP</cp:lastModifiedBy>
  <cp:revision>7</cp:revision>
  <dcterms:created xsi:type="dcterms:W3CDTF">2017-01-18T19:45:07Z</dcterms:created>
  <dcterms:modified xsi:type="dcterms:W3CDTF">2017-01-20T19:10:25Z</dcterms:modified>
</cp:coreProperties>
</file>