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17.xml" ContentType="application/vnd.openxmlformats-officedocument.theme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8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19.xml" ContentType="application/vnd.openxmlformats-officedocument.theme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theme/theme20.xml" ContentType="application/vnd.openxmlformats-officedocument.theme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theme/theme21.xml" ContentType="application/vnd.openxmlformats-officedocument.theme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theme/theme22.xml" ContentType="application/vnd.openxmlformats-officedocument.theme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theme/theme23.xml" ContentType="application/vnd.openxmlformats-officedocument.theme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theme/theme24.xml" ContentType="application/vnd.openxmlformats-officedocument.theme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theme/theme25.xml" ContentType="application/vnd.openxmlformats-officedocument.theme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26.xml" ContentType="application/vnd.openxmlformats-officedocument.theme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theme/theme27.xml" ContentType="application/vnd.openxmlformats-officedocument.theme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theme/theme28.xml" ContentType="application/vnd.openxmlformats-officedocument.theme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theme/theme29.xml" ContentType="application/vnd.openxmlformats-officedocument.theme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theme/theme30.xml" ContentType="application/vnd.openxmlformats-officedocument.theme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theme/theme31.xml" ContentType="application/vnd.openxmlformats-officedocument.theme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theme/theme32.xml" ContentType="application/vnd.openxmlformats-officedocument.theme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theme/theme33.xml" ContentType="application/vnd.openxmlformats-officedocument.theme+xml"/>
  <Override PartName="/ppt/theme/theme3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  <p:sldMasterId id="2147483804" r:id="rId14"/>
    <p:sldMasterId id="2147483816" r:id="rId15"/>
    <p:sldMasterId id="2147483828" r:id="rId16"/>
    <p:sldMasterId id="2147483840" r:id="rId17"/>
    <p:sldMasterId id="2147483858" r:id="rId18"/>
    <p:sldMasterId id="2147483870" r:id="rId19"/>
    <p:sldMasterId id="2147483882" r:id="rId20"/>
    <p:sldMasterId id="2147483894" r:id="rId21"/>
    <p:sldMasterId id="2147483906" r:id="rId22"/>
    <p:sldMasterId id="2147483918" r:id="rId23"/>
    <p:sldMasterId id="2147483930" r:id="rId24"/>
    <p:sldMasterId id="2147483942" r:id="rId25"/>
    <p:sldMasterId id="2147483954" r:id="rId26"/>
    <p:sldMasterId id="2147483966" r:id="rId27"/>
    <p:sldMasterId id="2147483978" r:id="rId28"/>
    <p:sldMasterId id="2147483990" r:id="rId29"/>
    <p:sldMasterId id="2147484002" r:id="rId30"/>
    <p:sldMasterId id="2147484014" r:id="rId31"/>
    <p:sldMasterId id="2147484026" r:id="rId32"/>
    <p:sldMasterId id="2147484038" r:id="rId33"/>
  </p:sldMasterIdLst>
  <p:notesMasterIdLst>
    <p:notesMasterId r:id="rId96"/>
  </p:notesMasterIdLst>
  <p:sldIdLst>
    <p:sldId id="257" r:id="rId34"/>
    <p:sldId id="258" r:id="rId35"/>
    <p:sldId id="259" r:id="rId36"/>
    <p:sldId id="260" r:id="rId37"/>
    <p:sldId id="261" r:id="rId38"/>
    <p:sldId id="262" r:id="rId39"/>
    <p:sldId id="263" r:id="rId40"/>
    <p:sldId id="264" r:id="rId41"/>
    <p:sldId id="265" r:id="rId42"/>
    <p:sldId id="266" r:id="rId43"/>
    <p:sldId id="267" r:id="rId44"/>
    <p:sldId id="269" r:id="rId45"/>
    <p:sldId id="270" r:id="rId46"/>
    <p:sldId id="271" r:id="rId47"/>
    <p:sldId id="272" r:id="rId48"/>
    <p:sldId id="273" r:id="rId49"/>
    <p:sldId id="274" r:id="rId50"/>
    <p:sldId id="275" r:id="rId51"/>
    <p:sldId id="276" r:id="rId52"/>
    <p:sldId id="277" r:id="rId53"/>
    <p:sldId id="278" r:id="rId54"/>
    <p:sldId id="279" r:id="rId55"/>
    <p:sldId id="280" r:id="rId56"/>
    <p:sldId id="281" r:id="rId57"/>
    <p:sldId id="282" r:id="rId58"/>
    <p:sldId id="283" r:id="rId59"/>
    <p:sldId id="284" r:id="rId60"/>
    <p:sldId id="285" r:id="rId61"/>
    <p:sldId id="286" r:id="rId62"/>
    <p:sldId id="288" r:id="rId63"/>
    <p:sldId id="306" r:id="rId64"/>
    <p:sldId id="290" r:id="rId65"/>
    <p:sldId id="291" r:id="rId66"/>
    <p:sldId id="292" r:id="rId67"/>
    <p:sldId id="293" r:id="rId68"/>
    <p:sldId id="294" r:id="rId69"/>
    <p:sldId id="295" r:id="rId70"/>
    <p:sldId id="296" r:id="rId71"/>
    <p:sldId id="297" r:id="rId72"/>
    <p:sldId id="298" r:id="rId73"/>
    <p:sldId id="299" r:id="rId74"/>
    <p:sldId id="307" r:id="rId75"/>
    <p:sldId id="308" r:id="rId76"/>
    <p:sldId id="300" r:id="rId77"/>
    <p:sldId id="301" r:id="rId78"/>
    <p:sldId id="302" r:id="rId79"/>
    <p:sldId id="303" r:id="rId80"/>
    <p:sldId id="304" r:id="rId81"/>
    <p:sldId id="305" r:id="rId82"/>
    <p:sldId id="309" r:id="rId83"/>
    <p:sldId id="310" r:id="rId84"/>
    <p:sldId id="311" r:id="rId85"/>
    <p:sldId id="312" r:id="rId86"/>
    <p:sldId id="313" r:id="rId87"/>
    <p:sldId id="314" r:id="rId88"/>
    <p:sldId id="315" r:id="rId89"/>
    <p:sldId id="316" r:id="rId90"/>
    <p:sldId id="317" r:id="rId91"/>
    <p:sldId id="318" r:id="rId92"/>
    <p:sldId id="319" r:id="rId93"/>
    <p:sldId id="320" r:id="rId94"/>
    <p:sldId id="321" r:id="rId9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8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.xml"/><Relationship Id="rId42" Type="http://schemas.openxmlformats.org/officeDocument/2006/relationships/slide" Target="slides/slide9.xml"/><Relationship Id="rId47" Type="http://schemas.openxmlformats.org/officeDocument/2006/relationships/slide" Target="slides/slide14.xml"/><Relationship Id="rId50" Type="http://schemas.openxmlformats.org/officeDocument/2006/relationships/slide" Target="slides/slide17.xml"/><Relationship Id="rId55" Type="http://schemas.openxmlformats.org/officeDocument/2006/relationships/slide" Target="slides/slide22.xml"/><Relationship Id="rId63" Type="http://schemas.openxmlformats.org/officeDocument/2006/relationships/slide" Target="slides/slide30.xml"/><Relationship Id="rId68" Type="http://schemas.openxmlformats.org/officeDocument/2006/relationships/slide" Target="slides/slide35.xml"/><Relationship Id="rId76" Type="http://schemas.openxmlformats.org/officeDocument/2006/relationships/slide" Target="slides/slide43.xml"/><Relationship Id="rId84" Type="http://schemas.openxmlformats.org/officeDocument/2006/relationships/slide" Target="slides/slide51.xml"/><Relationship Id="rId89" Type="http://schemas.openxmlformats.org/officeDocument/2006/relationships/slide" Target="slides/slide56.xml"/><Relationship Id="rId97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8.xml"/><Relationship Id="rId92" Type="http://schemas.openxmlformats.org/officeDocument/2006/relationships/slide" Target="slides/slide59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4.xml"/><Relationship Id="rId40" Type="http://schemas.openxmlformats.org/officeDocument/2006/relationships/slide" Target="slides/slide7.xml"/><Relationship Id="rId45" Type="http://schemas.openxmlformats.org/officeDocument/2006/relationships/slide" Target="slides/slide12.xml"/><Relationship Id="rId53" Type="http://schemas.openxmlformats.org/officeDocument/2006/relationships/slide" Target="slides/slide20.xml"/><Relationship Id="rId58" Type="http://schemas.openxmlformats.org/officeDocument/2006/relationships/slide" Target="slides/slide25.xml"/><Relationship Id="rId66" Type="http://schemas.openxmlformats.org/officeDocument/2006/relationships/slide" Target="slides/slide33.xml"/><Relationship Id="rId74" Type="http://schemas.openxmlformats.org/officeDocument/2006/relationships/slide" Target="slides/slide41.xml"/><Relationship Id="rId79" Type="http://schemas.openxmlformats.org/officeDocument/2006/relationships/slide" Target="slides/slide46.xml"/><Relationship Id="rId87" Type="http://schemas.openxmlformats.org/officeDocument/2006/relationships/slide" Target="slides/slide54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28.xml"/><Relationship Id="rId82" Type="http://schemas.openxmlformats.org/officeDocument/2006/relationships/slide" Target="slides/slide49.xml"/><Relationship Id="rId90" Type="http://schemas.openxmlformats.org/officeDocument/2006/relationships/slide" Target="slides/slide57.xml"/><Relationship Id="rId95" Type="http://schemas.openxmlformats.org/officeDocument/2006/relationships/slide" Target="slides/slide6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2.xml"/><Relationship Id="rId43" Type="http://schemas.openxmlformats.org/officeDocument/2006/relationships/slide" Target="slides/slide10.xml"/><Relationship Id="rId48" Type="http://schemas.openxmlformats.org/officeDocument/2006/relationships/slide" Target="slides/slide15.xml"/><Relationship Id="rId56" Type="http://schemas.openxmlformats.org/officeDocument/2006/relationships/slide" Target="slides/slide23.xml"/><Relationship Id="rId64" Type="http://schemas.openxmlformats.org/officeDocument/2006/relationships/slide" Target="slides/slide31.xml"/><Relationship Id="rId69" Type="http://schemas.openxmlformats.org/officeDocument/2006/relationships/slide" Target="slides/slide36.xml"/><Relationship Id="rId77" Type="http://schemas.openxmlformats.org/officeDocument/2006/relationships/slide" Target="slides/slide44.xml"/><Relationship Id="rId100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8.xml"/><Relationship Id="rId72" Type="http://schemas.openxmlformats.org/officeDocument/2006/relationships/slide" Target="slides/slide39.xml"/><Relationship Id="rId80" Type="http://schemas.openxmlformats.org/officeDocument/2006/relationships/slide" Target="slides/slide47.xml"/><Relationship Id="rId85" Type="http://schemas.openxmlformats.org/officeDocument/2006/relationships/slide" Target="slides/slide52.xml"/><Relationship Id="rId93" Type="http://schemas.openxmlformats.org/officeDocument/2006/relationships/slide" Target="slides/slide60.xml"/><Relationship Id="rId9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5.xml"/><Relationship Id="rId46" Type="http://schemas.openxmlformats.org/officeDocument/2006/relationships/slide" Target="slides/slide13.xml"/><Relationship Id="rId59" Type="http://schemas.openxmlformats.org/officeDocument/2006/relationships/slide" Target="slides/slide26.xml"/><Relationship Id="rId67" Type="http://schemas.openxmlformats.org/officeDocument/2006/relationships/slide" Target="slides/slide34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8.xml"/><Relationship Id="rId54" Type="http://schemas.openxmlformats.org/officeDocument/2006/relationships/slide" Target="slides/slide21.xml"/><Relationship Id="rId62" Type="http://schemas.openxmlformats.org/officeDocument/2006/relationships/slide" Target="slides/slide29.xml"/><Relationship Id="rId70" Type="http://schemas.openxmlformats.org/officeDocument/2006/relationships/slide" Target="slides/slide37.xml"/><Relationship Id="rId75" Type="http://schemas.openxmlformats.org/officeDocument/2006/relationships/slide" Target="slides/slide42.xml"/><Relationship Id="rId83" Type="http://schemas.openxmlformats.org/officeDocument/2006/relationships/slide" Target="slides/slide50.xml"/><Relationship Id="rId88" Type="http://schemas.openxmlformats.org/officeDocument/2006/relationships/slide" Target="slides/slide55.xml"/><Relationship Id="rId91" Type="http://schemas.openxmlformats.org/officeDocument/2006/relationships/slide" Target="slides/slide58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3.xml"/><Relationship Id="rId49" Type="http://schemas.openxmlformats.org/officeDocument/2006/relationships/slide" Target="slides/slide16.xml"/><Relationship Id="rId57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1.xml"/><Relationship Id="rId52" Type="http://schemas.openxmlformats.org/officeDocument/2006/relationships/slide" Target="slides/slide19.xml"/><Relationship Id="rId60" Type="http://schemas.openxmlformats.org/officeDocument/2006/relationships/slide" Target="slides/slide27.xml"/><Relationship Id="rId65" Type="http://schemas.openxmlformats.org/officeDocument/2006/relationships/slide" Target="slides/slide32.xml"/><Relationship Id="rId73" Type="http://schemas.openxmlformats.org/officeDocument/2006/relationships/slide" Target="slides/slide40.xml"/><Relationship Id="rId78" Type="http://schemas.openxmlformats.org/officeDocument/2006/relationships/slide" Target="slides/slide45.xml"/><Relationship Id="rId81" Type="http://schemas.openxmlformats.org/officeDocument/2006/relationships/slide" Target="slides/slide48.xml"/><Relationship Id="rId86" Type="http://schemas.openxmlformats.org/officeDocument/2006/relationships/slide" Target="slides/slide53.xml"/><Relationship Id="rId94" Type="http://schemas.openxmlformats.org/officeDocument/2006/relationships/slide" Target="slides/slide61.xml"/><Relationship Id="rId9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DA0FFA-D111-4845-9B5E-5875A8B9E861}" type="doc">
      <dgm:prSet loTypeId="urn:microsoft.com/office/officeart/2005/8/layout/pyramid1" loCatId="pyramid" qsTypeId="urn:microsoft.com/office/officeart/2005/8/quickstyle/simple3" qsCatId="simple" csTypeId="urn:microsoft.com/office/officeart/2005/8/colors/colorful4" csCatId="colorful" phldr="1"/>
      <dgm:spPr/>
    </dgm:pt>
    <dgm:pt modelId="{DA5480D7-C15D-405C-B1D2-948AC3A8DEB0}">
      <dgm:prSet phldrT="[Текст]" custT="1"/>
      <dgm:spPr/>
      <dgm:t>
        <a:bodyPr/>
        <a:lstStyle/>
        <a:p>
          <a:endParaRPr lang="ru-RU" sz="1100" b="1" dirty="0" smtClean="0"/>
        </a:p>
        <a:p>
          <a:r>
            <a:rPr lang="ru-RU" sz="1100" b="1" dirty="0" smtClean="0">
              <a:solidFill>
                <a:schemeClr val="bg1">
                  <a:lumMod val="95000"/>
                  <a:lumOff val="5000"/>
                </a:schemeClr>
              </a:solidFill>
            </a:rPr>
            <a:t>Чувство лошади</a:t>
          </a:r>
          <a:endParaRPr lang="ru-RU" sz="1100" b="1" dirty="0">
            <a:solidFill>
              <a:schemeClr val="bg1">
                <a:lumMod val="95000"/>
                <a:lumOff val="5000"/>
              </a:schemeClr>
            </a:solidFill>
          </a:endParaRPr>
        </a:p>
      </dgm:t>
    </dgm:pt>
    <dgm:pt modelId="{98F344E1-2B18-46E9-A69F-58A0036495F3}" type="parTrans" cxnId="{2906E2F5-99D7-4404-B6A7-A379D96489E8}">
      <dgm:prSet/>
      <dgm:spPr/>
      <dgm:t>
        <a:bodyPr/>
        <a:lstStyle/>
        <a:p>
          <a:endParaRPr lang="ru-RU" sz="1100"/>
        </a:p>
      </dgm:t>
    </dgm:pt>
    <dgm:pt modelId="{5A6D75F0-883B-4684-ADE0-22D7A240EBA6}" type="sibTrans" cxnId="{2906E2F5-99D7-4404-B6A7-A379D96489E8}">
      <dgm:prSet/>
      <dgm:spPr/>
      <dgm:t>
        <a:bodyPr/>
        <a:lstStyle/>
        <a:p>
          <a:endParaRPr lang="ru-RU" sz="1100"/>
        </a:p>
      </dgm:t>
    </dgm:pt>
    <dgm:pt modelId="{1F7851C9-4B7A-4BBA-80A4-5B61CF36C1B1}">
      <dgm:prSet phldrT="[Текст]" custT="1"/>
      <dgm:spPr/>
      <dgm:t>
        <a:bodyPr/>
        <a:lstStyle/>
        <a:p>
          <a:r>
            <a:rPr lang="ru-RU" sz="1100" b="1" dirty="0" smtClean="0">
              <a:solidFill>
                <a:schemeClr val="bg1">
                  <a:lumMod val="95000"/>
                  <a:lumOff val="5000"/>
                </a:schemeClr>
              </a:solidFill>
            </a:rPr>
            <a:t>Базовые</a:t>
          </a:r>
          <a:r>
            <a:rPr lang="ru-RU" sz="1100" b="1" dirty="0" smtClean="0"/>
            <a:t> </a:t>
          </a:r>
          <a:r>
            <a:rPr lang="ru-RU" sz="1100" b="1" dirty="0" smtClean="0">
              <a:solidFill>
                <a:schemeClr val="bg1">
                  <a:lumMod val="95000"/>
                  <a:lumOff val="5000"/>
                </a:schemeClr>
              </a:solidFill>
            </a:rPr>
            <a:t>знания</a:t>
          </a:r>
          <a:endParaRPr lang="ru-RU" sz="1100" b="1" dirty="0">
            <a:solidFill>
              <a:schemeClr val="bg1">
                <a:lumMod val="95000"/>
                <a:lumOff val="5000"/>
              </a:schemeClr>
            </a:solidFill>
          </a:endParaRPr>
        </a:p>
      </dgm:t>
    </dgm:pt>
    <dgm:pt modelId="{47CB4DB6-7E02-46A5-8A10-1CF80967C560}" type="parTrans" cxnId="{D4B356B7-7C35-4479-BD22-394767D4C1B6}">
      <dgm:prSet/>
      <dgm:spPr/>
      <dgm:t>
        <a:bodyPr/>
        <a:lstStyle/>
        <a:p>
          <a:endParaRPr lang="ru-RU" sz="1100"/>
        </a:p>
      </dgm:t>
    </dgm:pt>
    <dgm:pt modelId="{0154CC18-402E-4CFD-8890-5FC12D936C30}" type="sibTrans" cxnId="{D4B356B7-7C35-4479-BD22-394767D4C1B6}">
      <dgm:prSet/>
      <dgm:spPr/>
      <dgm:t>
        <a:bodyPr/>
        <a:lstStyle/>
        <a:p>
          <a:endParaRPr lang="ru-RU" sz="1100"/>
        </a:p>
      </dgm:t>
    </dgm:pt>
    <dgm:pt modelId="{F7EE4AC6-B428-41E8-86DF-5EF97B8FEF3E}">
      <dgm:prSet custT="1"/>
      <dgm:spPr/>
      <dgm:t>
        <a:bodyPr/>
        <a:lstStyle/>
        <a:p>
          <a:r>
            <a:rPr lang="ru-RU" sz="1100" b="1" dirty="0" smtClean="0">
              <a:solidFill>
                <a:schemeClr val="bg1">
                  <a:lumMod val="95000"/>
                  <a:lumOff val="5000"/>
                </a:schemeClr>
              </a:solidFill>
            </a:rPr>
            <a:t>Контакт</a:t>
          </a:r>
          <a:r>
            <a:rPr lang="ru-RU" sz="1100" b="1" dirty="0" smtClean="0"/>
            <a:t> </a:t>
          </a:r>
          <a:r>
            <a:rPr lang="ru-RU" sz="1100" b="1" dirty="0" smtClean="0">
              <a:solidFill>
                <a:schemeClr val="bg1">
                  <a:lumMod val="95000"/>
                  <a:lumOff val="5000"/>
                </a:schemeClr>
              </a:solidFill>
            </a:rPr>
            <a:t>с</a:t>
          </a:r>
          <a:r>
            <a:rPr lang="ru-RU" sz="1100" b="1" dirty="0" smtClean="0"/>
            <a:t> </a:t>
          </a:r>
          <a:r>
            <a:rPr lang="ru-RU" sz="1100" b="1" dirty="0" smtClean="0">
              <a:solidFill>
                <a:schemeClr val="bg1">
                  <a:lumMod val="95000"/>
                  <a:lumOff val="5000"/>
                </a:schemeClr>
              </a:solidFill>
            </a:rPr>
            <a:t>лошадью</a:t>
          </a:r>
          <a:endParaRPr lang="ru-RU" sz="1100" b="1" dirty="0">
            <a:solidFill>
              <a:schemeClr val="bg1">
                <a:lumMod val="95000"/>
                <a:lumOff val="5000"/>
              </a:schemeClr>
            </a:solidFill>
          </a:endParaRPr>
        </a:p>
      </dgm:t>
    </dgm:pt>
    <dgm:pt modelId="{8FFED24D-88A9-4BFF-9094-EC035D30C1C2}" type="parTrans" cxnId="{B6083D95-5874-4684-B38A-5D36B7D6FF93}">
      <dgm:prSet/>
      <dgm:spPr/>
      <dgm:t>
        <a:bodyPr/>
        <a:lstStyle/>
        <a:p>
          <a:endParaRPr lang="ru-RU" sz="1100"/>
        </a:p>
      </dgm:t>
    </dgm:pt>
    <dgm:pt modelId="{EE5F96B1-8E6E-4F3A-B261-B204CDB9E4AD}" type="sibTrans" cxnId="{B6083D95-5874-4684-B38A-5D36B7D6FF93}">
      <dgm:prSet/>
      <dgm:spPr/>
      <dgm:t>
        <a:bodyPr/>
        <a:lstStyle/>
        <a:p>
          <a:endParaRPr lang="ru-RU" sz="1100"/>
        </a:p>
      </dgm:t>
    </dgm:pt>
    <dgm:pt modelId="{680DA5C8-2E2B-4DC9-B174-C29E58DEFAE4}">
      <dgm:prSet custT="1"/>
      <dgm:spPr/>
      <dgm:t>
        <a:bodyPr/>
        <a:lstStyle/>
        <a:p>
          <a:r>
            <a:rPr lang="ru-RU" sz="1100" b="1" dirty="0" smtClean="0">
              <a:solidFill>
                <a:schemeClr val="bg1">
                  <a:lumMod val="95000"/>
                  <a:lumOff val="5000"/>
                </a:schemeClr>
              </a:solidFill>
            </a:rPr>
            <a:t>Понимание</a:t>
          </a:r>
          <a:r>
            <a:rPr lang="ru-RU" sz="1100" dirty="0" smtClean="0"/>
            <a:t> </a:t>
          </a:r>
          <a:r>
            <a:rPr lang="ru-RU" sz="1100" b="1" dirty="0" smtClean="0">
              <a:solidFill>
                <a:schemeClr val="bg1">
                  <a:lumMod val="95000"/>
                  <a:lumOff val="5000"/>
                </a:schemeClr>
              </a:solidFill>
            </a:rPr>
            <a:t>лошади</a:t>
          </a:r>
          <a:endParaRPr lang="ru-RU" sz="1100" b="1" dirty="0">
            <a:solidFill>
              <a:schemeClr val="bg1">
                <a:lumMod val="95000"/>
                <a:lumOff val="5000"/>
              </a:schemeClr>
            </a:solidFill>
          </a:endParaRPr>
        </a:p>
      </dgm:t>
    </dgm:pt>
    <dgm:pt modelId="{D41A8757-0A59-4C9D-B147-53B39F9B5FC0}" type="parTrans" cxnId="{61A0B8A8-EA4A-4335-B755-C24628F771AE}">
      <dgm:prSet/>
      <dgm:spPr/>
      <dgm:t>
        <a:bodyPr/>
        <a:lstStyle/>
        <a:p>
          <a:endParaRPr lang="ru-RU" sz="1100"/>
        </a:p>
      </dgm:t>
    </dgm:pt>
    <dgm:pt modelId="{D1CB3844-F0F9-40C1-B781-861FCEA8747F}" type="sibTrans" cxnId="{61A0B8A8-EA4A-4335-B755-C24628F771AE}">
      <dgm:prSet/>
      <dgm:spPr/>
      <dgm:t>
        <a:bodyPr/>
        <a:lstStyle/>
        <a:p>
          <a:endParaRPr lang="ru-RU" sz="1100"/>
        </a:p>
      </dgm:t>
    </dgm:pt>
    <dgm:pt modelId="{E76222DB-A80B-4243-A44A-861481AA454A}">
      <dgm:prSet custT="1"/>
      <dgm:spPr/>
      <dgm:t>
        <a:bodyPr/>
        <a:lstStyle/>
        <a:p>
          <a:r>
            <a:rPr lang="ru-RU" sz="1100" b="1" dirty="0" smtClean="0">
              <a:solidFill>
                <a:schemeClr val="bg1">
                  <a:lumMod val="95000"/>
                  <a:lumOff val="5000"/>
                </a:schemeClr>
              </a:solidFill>
            </a:rPr>
            <a:t>Баланс</a:t>
          </a:r>
          <a:endParaRPr lang="ru-RU" sz="1100" b="1" dirty="0">
            <a:solidFill>
              <a:schemeClr val="bg1">
                <a:lumMod val="95000"/>
                <a:lumOff val="5000"/>
              </a:schemeClr>
            </a:solidFill>
          </a:endParaRPr>
        </a:p>
      </dgm:t>
    </dgm:pt>
    <dgm:pt modelId="{D79BF84B-D7CE-48D3-BB3B-F0DD859FE02A}" type="parTrans" cxnId="{EFACBEDE-E5AC-4973-B4F9-92CACA8A160F}">
      <dgm:prSet/>
      <dgm:spPr/>
      <dgm:t>
        <a:bodyPr/>
        <a:lstStyle/>
        <a:p>
          <a:endParaRPr lang="ru-RU" sz="1100"/>
        </a:p>
      </dgm:t>
    </dgm:pt>
    <dgm:pt modelId="{8F5819A5-00CB-4677-BFA5-64F80CB23B41}" type="sibTrans" cxnId="{EFACBEDE-E5AC-4973-B4F9-92CACA8A160F}">
      <dgm:prSet/>
      <dgm:spPr/>
      <dgm:t>
        <a:bodyPr/>
        <a:lstStyle/>
        <a:p>
          <a:endParaRPr lang="ru-RU" sz="1100"/>
        </a:p>
      </dgm:t>
    </dgm:pt>
    <dgm:pt modelId="{05C94D68-B63D-4734-A1AE-AD1756C4C7CF}">
      <dgm:prSet custT="1"/>
      <dgm:spPr/>
      <dgm:t>
        <a:bodyPr/>
        <a:lstStyle/>
        <a:p>
          <a:r>
            <a:rPr lang="ru-RU" sz="1100" b="1" dirty="0" smtClean="0">
              <a:solidFill>
                <a:schemeClr val="bg1">
                  <a:lumMod val="95000"/>
                  <a:lumOff val="5000"/>
                </a:schemeClr>
              </a:solidFill>
            </a:rPr>
            <a:t>Раскрепощение</a:t>
          </a:r>
          <a:endParaRPr lang="ru-RU" sz="1100" b="1" dirty="0">
            <a:solidFill>
              <a:schemeClr val="bg1">
                <a:lumMod val="95000"/>
                <a:lumOff val="5000"/>
              </a:schemeClr>
            </a:solidFill>
          </a:endParaRPr>
        </a:p>
      </dgm:t>
    </dgm:pt>
    <dgm:pt modelId="{38AAA695-75AE-4C84-91C8-BEA0968ECB55}" type="parTrans" cxnId="{05203612-7AA9-4BC3-9DEA-D8951F7DB1C2}">
      <dgm:prSet/>
      <dgm:spPr/>
      <dgm:t>
        <a:bodyPr/>
        <a:lstStyle/>
        <a:p>
          <a:endParaRPr lang="ru-RU" sz="1100"/>
        </a:p>
      </dgm:t>
    </dgm:pt>
    <dgm:pt modelId="{00688F11-48BE-4137-B96D-14C84FBB8DDD}" type="sibTrans" cxnId="{05203612-7AA9-4BC3-9DEA-D8951F7DB1C2}">
      <dgm:prSet/>
      <dgm:spPr/>
      <dgm:t>
        <a:bodyPr/>
        <a:lstStyle/>
        <a:p>
          <a:endParaRPr lang="ru-RU" sz="1100"/>
        </a:p>
      </dgm:t>
    </dgm:pt>
    <dgm:pt modelId="{EC9A661D-647D-4ECB-922A-CD7F772573E4}">
      <dgm:prSet custT="1"/>
      <dgm:spPr/>
      <dgm:t>
        <a:bodyPr/>
        <a:lstStyle/>
        <a:p>
          <a:r>
            <a:rPr lang="ru-RU" sz="1100" b="1" dirty="0" smtClean="0">
              <a:solidFill>
                <a:schemeClr val="bg1">
                  <a:lumMod val="95000"/>
                  <a:lumOff val="5000"/>
                </a:schemeClr>
              </a:solidFill>
            </a:rPr>
            <a:t>Умение</a:t>
          </a:r>
          <a:r>
            <a:rPr lang="ru-RU" sz="1100" b="1" dirty="0" smtClean="0"/>
            <a:t> </a:t>
          </a:r>
          <a:r>
            <a:rPr lang="ru-RU" sz="1100" b="1" dirty="0" smtClean="0">
              <a:solidFill>
                <a:schemeClr val="bg1">
                  <a:lumMod val="95000"/>
                  <a:lumOff val="5000"/>
                </a:schemeClr>
              </a:solidFill>
            </a:rPr>
            <a:t>двигаться</a:t>
          </a:r>
          <a:r>
            <a:rPr lang="ru-RU" sz="1100" b="1" dirty="0" smtClean="0"/>
            <a:t> </a:t>
          </a:r>
          <a:r>
            <a:rPr lang="ru-RU" sz="1100" b="1" dirty="0" smtClean="0">
              <a:solidFill>
                <a:schemeClr val="bg1">
                  <a:lumMod val="95000"/>
                  <a:lumOff val="5000"/>
                </a:schemeClr>
              </a:solidFill>
            </a:rPr>
            <a:t>вместе</a:t>
          </a:r>
          <a:r>
            <a:rPr lang="ru-RU" sz="1100" b="1" dirty="0" smtClean="0"/>
            <a:t> </a:t>
          </a:r>
          <a:r>
            <a:rPr lang="ru-RU" sz="1100" b="1" dirty="0" smtClean="0">
              <a:solidFill>
                <a:schemeClr val="bg1">
                  <a:lumMod val="95000"/>
                  <a:lumOff val="5000"/>
                </a:schemeClr>
              </a:solidFill>
            </a:rPr>
            <a:t>с</a:t>
          </a:r>
          <a:r>
            <a:rPr lang="ru-RU" sz="1100" b="1" dirty="0" smtClean="0"/>
            <a:t> </a:t>
          </a:r>
          <a:r>
            <a:rPr lang="ru-RU" sz="1100" b="1" dirty="0" smtClean="0">
              <a:solidFill>
                <a:schemeClr val="bg1">
                  <a:lumMod val="95000"/>
                  <a:lumOff val="5000"/>
                </a:schemeClr>
              </a:solidFill>
            </a:rPr>
            <a:t>лошадью</a:t>
          </a:r>
          <a:endParaRPr lang="ru-RU" sz="1100" b="1" dirty="0">
            <a:solidFill>
              <a:schemeClr val="bg1">
                <a:lumMod val="95000"/>
                <a:lumOff val="5000"/>
              </a:schemeClr>
            </a:solidFill>
          </a:endParaRPr>
        </a:p>
      </dgm:t>
    </dgm:pt>
    <dgm:pt modelId="{020516CE-9B8C-4AE4-A30A-B716046085ED}" type="parTrans" cxnId="{CA566DE5-B051-423B-B13C-349BBD11D354}">
      <dgm:prSet/>
      <dgm:spPr/>
      <dgm:t>
        <a:bodyPr/>
        <a:lstStyle/>
        <a:p>
          <a:endParaRPr lang="ru-RU" sz="1100"/>
        </a:p>
      </dgm:t>
    </dgm:pt>
    <dgm:pt modelId="{D3C13CB9-2C19-4481-B6E6-E749A2E6DA67}" type="sibTrans" cxnId="{CA566DE5-B051-423B-B13C-349BBD11D354}">
      <dgm:prSet/>
      <dgm:spPr/>
      <dgm:t>
        <a:bodyPr/>
        <a:lstStyle/>
        <a:p>
          <a:endParaRPr lang="ru-RU" sz="1100"/>
        </a:p>
      </dgm:t>
    </dgm:pt>
    <dgm:pt modelId="{067AF88B-19B2-483E-9BDB-68972EA2E9E2}">
      <dgm:prSet custT="1"/>
      <dgm:spPr/>
      <dgm:t>
        <a:bodyPr/>
        <a:lstStyle/>
        <a:p>
          <a:r>
            <a:rPr lang="ru-RU" sz="1100" b="1" dirty="0" smtClean="0">
              <a:solidFill>
                <a:schemeClr val="bg1">
                  <a:lumMod val="95000"/>
                  <a:lumOff val="5000"/>
                </a:schemeClr>
              </a:solidFill>
            </a:rPr>
            <a:t>Средства управления</a:t>
          </a:r>
          <a:endParaRPr lang="ru-RU" sz="1100" b="1" dirty="0">
            <a:solidFill>
              <a:schemeClr val="bg1">
                <a:lumMod val="95000"/>
                <a:lumOff val="5000"/>
              </a:schemeClr>
            </a:solidFill>
          </a:endParaRPr>
        </a:p>
      </dgm:t>
    </dgm:pt>
    <dgm:pt modelId="{C7FB4798-78E3-4652-8E99-A4E2E4493854}" type="parTrans" cxnId="{614CD95E-7CBD-4B17-81DE-15ACBDC5DB10}">
      <dgm:prSet/>
      <dgm:spPr/>
      <dgm:t>
        <a:bodyPr/>
        <a:lstStyle/>
        <a:p>
          <a:endParaRPr lang="ru-RU" sz="1100"/>
        </a:p>
      </dgm:t>
    </dgm:pt>
    <dgm:pt modelId="{C8F0567D-AB78-47AA-A578-7D4AA22508E4}" type="sibTrans" cxnId="{614CD95E-7CBD-4B17-81DE-15ACBDC5DB10}">
      <dgm:prSet/>
      <dgm:spPr/>
      <dgm:t>
        <a:bodyPr/>
        <a:lstStyle/>
        <a:p>
          <a:endParaRPr lang="ru-RU" sz="1100"/>
        </a:p>
      </dgm:t>
    </dgm:pt>
    <dgm:pt modelId="{C43BF53A-3016-4C56-B5B4-B35E007B21F9}">
      <dgm:prSet custT="1"/>
      <dgm:spPr/>
      <dgm:t>
        <a:bodyPr/>
        <a:lstStyle/>
        <a:p>
          <a:r>
            <a:rPr lang="ru-RU" sz="1100" b="1" dirty="0" smtClean="0">
              <a:solidFill>
                <a:schemeClr val="bg1">
                  <a:lumMod val="95000"/>
                  <a:lumOff val="5000"/>
                </a:schemeClr>
              </a:solidFill>
            </a:rPr>
            <a:t>Координация</a:t>
          </a:r>
          <a:r>
            <a:rPr lang="ru-RU" sz="1100" b="1" dirty="0" smtClean="0"/>
            <a:t> </a:t>
          </a:r>
          <a:r>
            <a:rPr lang="ru-RU" sz="1100" b="1" dirty="0" smtClean="0">
              <a:solidFill>
                <a:schemeClr val="bg1">
                  <a:lumMod val="95000"/>
                  <a:lumOff val="5000"/>
                </a:schemeClr>
              </a:solidFill>
            </a:rPr>
            <a:t>воздействий</a:t>
          </a:r>
          <a:endParaRPr lang="ru-RU" sz="1100" b="1" dirty="0">
            <a:solidFill>
              <a:schemeClr val="bg1">
                <a:lumMod val="95000"/>
                <a:lumOff val="5000"/>
              </a:schemeClr>
            </a:solidFill>
          </a:endParaRPr>
        </a:p>
      </dgm:t>
    </dgm:pt>
    <dgm:pt modelId="{30837473-6B03-490A-A39C-18C187B5A5CF}" type="parTrans" cxnId="{10664DFA-58E5-4610-B441-524FCD4C4067}">
      <dgm:prSet/>
      <dgm:spPr/>
      <dgm:t>
        <a:bodyPr/>
        <a:lstStyle/>
        <a:p>
          <a:endParaRPr lang="ru-RU" sz="1100"/>
        </a:p>
      </dgm:t>
    </dgm:pt>
    <dgm:pt modelId="{74572989-1F0F-4B74-A160-EAAD720B3CFD}" type="sibTrans" cxnId="{10664DFA-58E5-4610-B441-524FCD4C4067}">
      <dgm:prSet/>
      <dgm:spPr/>
      <dgm:t>
        <a:bodyPr/>
        <a:lstStyle/>
        <a:p>
          <a:endParaRPr lang="ru-RU" sz="1100"/>
        </a:p>
      </dgm:t>
    </dgm:pt>
    <dgm:pt modelId="{DFC09E24-526D-4F7C-9192-D1F18918B688}" type="pres">
      <dgm:prSet presAssocID="{B1DA0FFA-D111-4845-9B5E-5875A8B9E861}" presName="Name0" presStyleCnt="0">
        <dgm:presLayoutVars>
          <dgm:dir/>
          <dgm:animLvl val="lvl"/>
          <dgm:resizeHandles val="exact"/>
        </dgm:presLayoutVars>
      </dgm:prSet>
      <dgm:spPr/>
    </dgm:pt>
    <dgm:pt modelId="{E22F8339-642D-4410-92E4-64A1DB34A425}" type="pres">
      <dgm:prSet presAssocID="{DA5480D7-C15D-405C-B1D2-948AC3A8DEB0}" presName="Name8" presStyleCnt="0"/>
      <dgm:spPr/>
    </dgm:pt>
    <dgm:pt modelId="{D3863910-A719-411F-9FA1-5F529AC7FB3B}" type="pres">
      <dgm:prSet presAssocID="{DA5480D7-C15D-405C-B1D2-948AC3A8DEB0}" presName="level" presStyleLbl="node1" presStyleIdx="0" presStyleCnt="9" custScaleX="106994" custScaleY="160319" custLinFactNeighborX="339" custLinFactNeighborY="391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90DC25-6F4F-4741-941D-317AA9B293F5}" type="pres">
      <dgm:prSet presAssocID="{DA5480D7-C15D-405C-B1D2-948AC3A8DEB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941146-E8E9-4A2B-A3B7-42D0A0A9F566}" type="pres">
      <dgm:prSet presAssocID="{C43BF53A-3016-4C56-B5B4-B35E007B21F9}" presName="Name8" presStyleCnt="0"/>
      <dgm:spPr/>
    </dgm:pt>
    <dgm:pt modelId="{961BC30C-38CA-48D1-BCE3-7EA57073606E}" type="pres">
      <dgm:prSet presAssocID="{C43BF53A-3016-4C56-B5B4-B35E007B21F9}" presName="level" presStyleLbl="node1" presStyleIdx="1" presStyleCnt="9" custScaleY="11721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84610A-E696-4B02-8DFF-BB33890138F4}" type="pres">
      <dgm:prSet presAssocID="{C43BF53A-3016-4C56-B5B4-B35E007B21F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6D66E4-BAC2-4331-9E89-AB62009F7537}" type="pres">
      <dgm:prSet presAssocID="{067AF88B-19B2-483E-9BDB-68972EA2E9E2}" presName="Name8" presStyleCnt="0"/>
      <dgm:spPr/>
    </dgm:pt>
    <dgm:pt modelId="{12472D24-A0B8-4F35-8F34-0F8D230B3927}" type="pres">
      <dgm:prSet presAssocID="{067AF88B-19B2-483E-9BDB-68972EA2E9E2}" presName="level" presStyleLbl="node1" presStyleIdx="2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0F40BC-03A3-421B-9AEF-1765017CDD6D}" type="pres">
      <dgm:prSet presAssocID="{067AF88B-19B2-483E-9BDB-68972EA2E9E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E3732F-49DE-4DD3-98D1-E80FD15DEB06}" type="pres">
      <dgm:prSet presAssocID="{EC9A661D-647D-4ECB-922A-CD7F772573E4}" presName="Name8" presStyleCnt="0"/>
      <dgm:spPr/>
    </dgm:pt>
    <dgm:pt modelId="{02D9FEC6-BB58-4E95-B3F5-949932B1771B}" type="pres">
      <dgm:prSet presAssocID="{EC9A661D-647D-4ECB-922A-CD7F772573E4}" presName="level" presStyleLbl="node1" presStyleIdx="3" presStyleCnt="9" custScaleX="100501" custScaleY="159049" custLinFactNeighborX="-296" custLinFactNeighborY="-189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EB622B-061E-40A3-8B20-746739116E4F}" type="pres">
      <dgm:prSet presAssocID="{EC9A661D-647D-4ECB-922A-CD7F772573E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F092FE-CD83-4155-8200-1C657EE57B6E}" type="pres">
      <dgm:prSet presAssocID="{05C94D68-B63D-4734-A1AE-AD1756C4C7CF}" presName="Name8" presStyleCnt="0"/>
      <dgm:spPr/>
    </dgm:pt>
    <dgm:pt modelId="{C579CFAB-660E-401C-A5C8-CCEFB959D7A1}" type="pres">
      <dgm:prSet presAssocID="{05C94D68-B63D-4734-A1AE-AD1756C4C7CF}" presName="level" presStyleLbl="node1" presStyleIdx="4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932B1B-D038-4B2D-9E2D-D7FEDF108BA0}" type="pres">
      <dgm:prSet presAssocID="{05C94D68-B63D-4734-A1AE-AD1756C4C7C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F6C07C-3B7D-466E-9819-A53EBAB88E41}" type="pres">
      <dgm:prSet presAssocID="{E76222DB-A80B-4243-A44A-861481AA454A}" presName="Name8" presStyleCnt="0"/>
      <dgm:spPr/>
    </dgm:pt>
    <dgm:pt modelId="{7DE23DC0-4AFD-4341-916F-DE815EC4C421}" type="pres">
      <dgm:prSet presAssocID="{E76222DB-A80B-4243-A44A-861481AA454A}" presName="level" presStyleLbl="node1" presStyleIdx="5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70FFB6-7B67-47EA-90B8-A6107569E7BE}" type="pres">
      <dgm:prSet presAssocID="{E76222DB-A80B-4243-A44A-861481AA454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12EC78-CA94-47C6-AF5C-514884F46D17}" type="pres">
      <dgm:prSet presAssocID="{680DA5C8-2E2B-4DC9-B174-C29E58DEFAE4}" presName="Name8" presStyleCnt="0"/>
      <dgm:spPr/>
    </dgm:pt>
    <dgm:pt modelId="{B875B407-8875-4B1C-873F-33CAAB48A41E}" type="pres">
      <dgm:prSet presAssocID="{680DA5C8-2E2B-4DC9-B174-C29E58DEFAE4}" presName="level" presStyleLbl="node1" presStyleIdx="6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383E49-7E63-4EB0-82F6-447FAD963822}" type="pres">
      <dgm:prSet presAssocID="{680DA5C8-2E2B-4DC9-B174-C29E58DEFAE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8B25A1-7337-46B0-8A82-B7A0B0F6618C}" type="pres">
      <dgm:prSet presAssocID="{F7EE4AC6-B428-41E8-86DF-5EF97B8FEF3E}" presName="Name8" presStyleCnt="0"/>
      <dgm:spPr/>
    </dgm:pt>
    <dgm:pt modelId="{AA33171B-395F-4423-A9F4-6A2E156F6A50}" type="pres">
      <dgm:prSet presAssocID="{F7EE4AC6-B428-41E8-86DF-5EF97B8FEF3E}" presName="level" presStyleLbl="node1" presStyleIdx="7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383189-A7E6-4484-B99B-CA7A1D2C84A9}" type="pres">
      <dgm:prSet presAssocID="{F7EE4AC6-B428-41E8-86DF-5EF97B8FEF3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409402-7E55-40B5-9695-309F12C114CF}" type="pres">
      <dgm:prSet presAssocID="{1F7851C9-4B7A-4BBA-80A4-5B61CF36C1B1}" presName="Name8" presStyleCnt="0"/>
      <dgm:spPr/>
    </dgm:pt>
    <dgm:pt modelId="{A1B9701D-B346-4C09-B246-AA6F8905AA79}" type="pres">
      <dgm:prSet presAssocID="{1F7851C9-4B7A-4BBA-80A4-5B61CF36C1B1}" presName="level" presStyleLbl="node1" presStyleIdx="8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9E6049-8661-456B-8937-2A407914C93C}" type="pres">
      <dgm:prSet presAssocID="{1F7851C9-4B7A-4BBA-80A4-5B61CF36C1B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A586428-D9D9-45F8-B5E1-E7B1BF559812}" type="presOf" srcId="{1F7851C9-4B7A-4BBA-80A4-5B61CF36C1B1}" destId="{A1B9701D-B346-4C09-B246-AA6F8905AA79}" srcOrd="0" destOrd="0" presId="urn:microsoft.com/office/officeart/2005/8/layout/pyramid1"/>
    <dgm:cxn modelId="{B6083D95-5874-4684-B38A-5D36B7D6FF93}" srcId="{B1DA0FFA-D111-4845-9B5E-5875A8B9E861}" destId="{F7EE4AC6-B428-41E8-86DF-5EF97B8FEF3E}" srcOrd="7" destOrd="0" parTransId="{8FFED24D-88A9-4BFF-9094-EC035D30C1C2}" sibTransId="{EE5F96B1-8E6E-4F3A-B261-B204CDB9E4AD}"/>
    <dgm:cxn modelId="{2906E2F5-99D7-4404-B6A7-A379D96489E8}" srcId="{B1DA0FFA-D111-4845-9B5E-5875A8B9E861}" destId="{DA5480D7-C15D-405C-B1D2-948AC3A8DEB0}" srcOrd="0" destOrd="0" parTransId="{98F344E1-2B18-46E9-A69F-58A0036495F3}" sibTransId="{5A6D75F0-883B-4684-ADE0-22D7A240EBA6}"/>
    <dgm:cxn modelId="{C2A85A46-EFA8-4C93-9DBD-6FEE60BD2FA7}" type="presOf" srcId="{1F7851C9-4B7A-4BBA-80A4-5B61CF36C1B1}" destId="{D09E6049-8661-456B-8937-2A407914C93C}" srcOrd="1" destOrd="0" presId="urn:microsoft.com/office/officeart/2005/8/layout/pyramid1"/>
    <dgm:cxn modelId="{1ACE19D5-90C3-46AD-94B6-14A5248300CB}" type="presOf" srcId="{EC9A661D-647D-4ECB-922A-CD7F772573E4}" destId="{DFEB622B-061E-40A3-8B20-746739116E4F}" srcOrd="1" destOrd="0" presId="urn:microsoft.com/office/officeart/2005/8/layout/pyramid1"/>
    <dgm:cxn modelId="{0B85A0BB-8F9E-46C4-AACB-DD6E2F99A0AD}" type="presOf" srcId="{DA5480D7-C15D-405C-B1D2-948AC3A8DEB0}" destId="{2690DC25-6F4F-4741-941D-317AA9B293F5}" srcOrd="1" destOrd="0" presId="urn:microsoft.com/office/officeart/2005/8/layout/pyramid1"/>
    <dgm:cxn modelId="{D476FA2A-7C0E-4560-9B21-DDDFC4C1F136}" type="presOf" srcId="{680DA5C8-2E2B-4DC9-B174-C29E58DEFAE4}" destId="{EA383E49-7E63-4EB0-82F6-447FAD963822}" srcOrd="1" destOrd="0" presId="urn:microsoft.com/office/officeart/2005/8/layout/pyramid1"/>
    <dgm:cxn modelId="{614CD95E-7CBD-4B17-81DE-15ACBDC5DB10}" srcId="{B1DA0FFA-D111-4845-9B5E-5875A8B9E861}" destId="{067AF88B-19B2-483E-9BDB-68972EA2E9E2}" srcOrd="2" destOrd="0" parTransId="{C7FB4798-78E3-4652-8E99-A4E2E4493854}" sibTransId="{C8F0567D-AB78-47AA-A578-7D4AA22508E4}"/>
    <dgm:cxn modelId="{0E1E313A-7FEA-49EE-B93C-2C7E1E2CB789}" type="presOf" srcId="{EC9A661D-647D-4ECB-922A-CD7F772573E4}" destId="{02D9FEC6-BB58-4E95-B3F5-949932B1771B}" srcOrd="0" destOrd="0" presId="urn:microsoft.com/office/officeart/2005/8/layout/pyramid1"/>
    <dgm:cxn modelId="{B83AA716-F70C-4BF1-836F-44099C50A222}" type="presOf" srcId="{DA5480D7-C15D-405C-B1D2-948AC3A8DEB0}" destId="{D3863910-A719-411F-9FA1-5F529AC7FB3B}" srcOrd="0" destOrd="0" presId="urn:microsoft.com/office/officeart/2005/8/layout/pyramid1"/>
    <dgm:cxn modelId="{EDBFF50E-BF88-44BF-B7B1-B2904D0B1EDF}" type="presOf" srcId="{680DA5C8-2E2B-4DC9-B174-C29E58DEFAE4}" destId="{B875B407-8875-4B1C-873F-33CAAB48A41E}" srcOrd="0" destOrd="0" presId="urn:microsoft.com/office/officeart/2005/8/layout/pyramid1"/>
    <dgm:cxn modelId="{41FBF364-3DC5-4B67-9D60-DAA66E1F37A0}" type="presOf" srcId="{067AF88B-19B2-483E-9BDB-68972EA2E9E2}" destId="{DA0F40BC-03A3-421B-9AEF-1765017CDD6D}" srcOrd="1" destOrd="0" presId="urn:microsoft.com/office/officeart/2005/8/layout/pyramid1"/>
    <dgm:cxn modelId="{54658115-E4D2-4C0D-B9CF-9153E4B80B04}" type="presOf" srcId="{05C94D68-B63D-4734-A1AE-AD1756C4C7CF}" destId="{3B932B1B-D038-4B2D-9E2D-D7FEDF108BA0}" srcOrd="1" destOrd="0" presId="urn:microsoft.com/office/officeart/2005/8/layout/pyramid1"/>
    <dgm:cxn modelId="{CB088B00-CEB1-4472-8066-27141262D17C}" type="presOf" srcId="{C43BF53A-3016-4C56-B5B4-B35E007B21F9}" destId="{961BC30C-38CA-48D1-BCE3-7EA57073606E}" srcOrd="0" destOrd="0" presId="urn:microsoft.com/office/officeart/2005/8/layout/pyramid1"/>
    <dgm:cxn modelId="{05203612-7AA9-4BC3-9DEA-D8951F7DB1C2}" srcId="{B1DA0FFA-D111-4845-9B5E-5875A8B9E861}" destId="{05C94D68-B63D-4734-A1AE-AD1756C4C7CF}" srcOrd="4" destOrd="0" parTransId="{38AAA695-75AE-4C84-91C8-BEA0968ECB55}" sibTransId="{00688F11-48BE-4137-B96D-14C84FBB8DDD}"/>
    <dgm:cxn modelId="{D4B356B7-7C35-4479-BD22-394767D4C1B6}" srcId="{B1DA0FFA-D111-4845-9B5E-5875A8B9E861}" destId="{1F7851C9-4B7A-4BBA-80A4-5B61CF36C1B1}" srcOrd="8" destOrd="0" parTransId="{47CB4DB6-7E02-46A5-8A10-1CF80967C560}" sibTransId="{0154CC18-402E-4CFD-8890-5FC12D936C30}"/>
    <dgm:cxn modelId="{AF1A152F-2E5F-441C-95EF-BD922D2F8816}" type="presOf" srcId="{F7EE4AC6-B428-41E8-86DF-5EF97B8FEF3E}" destId="{AA33171B-395F-4423-A9F4-6A2E156F6A50}" srcOrd="0" destOrd="0" presId="urn:microsoft.com/office/officeart/2005/8/layout/pyramid1"/>
    <dgm:cxn modelId="{C25DB902-3E9F-41D7-8EF7-83B1AD161ACE}" type="presOf" srcId="{05C94D68-B63D-4734-A1AE-AD1756C4C7CF}" destId="{C579CFAB-660E-401C-A5C8-CCEFB959D7A1}" srcOrd="0" destOrd="0" presId="urn:microsoft.com/office/officeart/2005/8/layout/pyramid1"/>
    <dgm:cxn modelId="{EA698BC3-275C-4109-B1C5-B441B3EA5B6C}" type="presOf" srcId="{B1DA0FFA-D111-4845-9B5E-5875A8B9E861}" destId="{DFC09E24-526D-4F7C-9192-D1F18918B688}" srcOrd="0" destOrd="0" presId="urn:microsoft.com/office/officeart/2005/8/layout/pyramid1"/>
    <dgm:cxn modelId="{10664DFA-58E5-4610-B441-524FCD4C4067}" srcId="{B1DA0FFA-D111-4845-9B5E-5875A8B9E861}" destId="{C43BF53A-3016-4C56-B5B4-B35E007B21F9}" srcOrd="1" destOrd="0" parTransId="{30837473-6B03-490A-A39C-18C187B5A5CF}" sibTransId="{74572989-1F0F-4B74-A160-EAAD720B3CFD}"/>
    <dgm:cxn modelId="{E110FC21-B6F2-4E3B-BAE8-2C11182A7FA2}" type="presOf" srcId="{C43BF53A-3016-4C56-B5B4-B35E007B21F9}" destId="{A084610A-E696-4B02-8DFF-BB33890138F4}" srcOrd="1" destOrd="0" presId="urn:microsoft.com/office/officeart/2005/8/layout/pyramid1"/>
    <dgm:cxn modelId="{D4A5D56E-446B-485B-83DD-B230ED0AFC8D}" type="presOf" srcId="{E76222DB-A80B-4243-A44A-861481AA454A}" destId="{7DE23DC0-4AFD-4341-916F-DE815EC4C421}" srcOrd="0" destOrd="0" presId="urn:microsoft.com/office/officeart/2005/8/layout/pyramid1"/>
    <dgm:cxn modelId="{EFACBEDE-E5AC-4973-B4F9-92CACA8A160F}" srcId="{B1DA0FFA-D111-4845-9B5E-5875A8B9E861}" destId="{E76222DB-A80B-4243-A44A-861481AA454A}" srcOrd="5" destOrd="0" parTransId="{D79BF84B-D7CE-48D3-BB3B-F0DD859FE02A}" sibTransId="{8F5819A5-00CB-4677-BFA5-64F80CB23B41}"/>
    <dgm:cxn modelId="{A0733BAE-841E-4D3A-B77A-5C0F3ADC61BA}" type="presOf" srcId="{067AF88B-19B2-483E-9BDB-68972EA2E9E2}" destId="{12472D24-A0B8-4F35-8F34-0F8D230B3927}" srcOrd="0" destOrd="0" presId="urn:microsoft.com/office/officeart/2005/8/layout/pyramid1"/>
    <dgm:cxn modelId="{61A0B8A8-EA4A-4335-B755-C24628F771AE}" srcId="{B1DA0FFA-D111-4845-9B5E-5875A8B9E861}" destId="{680DA5C8-2E2B-4DC9-B174-C29E58DEFAE4}" srcOrd="6" destOrd="0" parTransId="{D41A8757-0A59-4C9D-B147-53B39F9B5FC0}" sibTransId="{D1CB3844-F0F9-40C1-B781-861FCEA8747F}"/>
    <dgm:cxn modelId="{7369596F-698A-4B4D-8CA8-8E6BE324F530}" type="presOf" srcId="{F7EE4AC6-B428-41E8-86DF-5EF97B8FEF3E}" destId="{BF383189-A7E6-4484-B99B-CA7A1D2C84A9}" srcOrd="1" destOrd="0" presId="urn:microsoft.com/office/officeart/2005/8/layout/pyramid1"/>
    <dgm:cxn modelId="{CA566DE5-B051-423B-B13C-349BBD11D354}" srcId="{B1DA0FFA-D111-4845-9B5E-5875A8B9E861}" destId="{EC9A661D-647D-4ECB-922A-CD7F772573E4}" srcOrd="3" destOrd="0" parTransId="{020516CE-9B8C-4AE4-A30A-B716046085ED}" sibTransId="{D3C13CB9-2C19-4481-B6E6-E749A2E6DA67}"/>
    <dgm:cxn modelId="{F740EB4E-DF71-4999-A768-B121A3468AC9}" type="presOf" srcId="{E76222DB-A80B-4243-A44A-861481AA454A}" destId="{D470FFB6-7B67-47EA-90B8-A6107569E7BE}" srcOrd="1" destOrd="0" presId="urn:microsoft.com/office/officeart/2005/8/layout/pyramid1"/>
    <dgm:cxn modelId="{CD769F6A-96A5-4D5F-ABFD-00663BA969B9}" type="presParOf" srcId="{DFC09E24-526D-4F7C-9192-D1F18918B688}" destId="{E22F8339-642D-4410-92E4-64A1DB34A425}" srcOrd="0" destOrd="0" presId="urn:microsoft.com/office/officeart/2005/8/layout/pyramid1"/>
    <dgm:cxn modelId="{EA3EB635-3D9E-4BE2-BC7A-73F8EA55784B}" type="presParOf" srcId="{E22F8339-642D-4410-92E4-64A1DB34A425}" destId="{D3863910-A719-411F-9FA1-5F529AC7FB3B}" srcOrd="0" destOrd="0" presId="urn:microsoft.com/office/officeart/2005/8/layout/pyramid1"/>
    <dgm:cxn modelId="{4E2CB74D-1BBD-450E-A0BB-7E571542B7C7}" type="presParOf" srcId="{E22F8339-642D-4410-92E4-64A1DB34A425}" destId="{2690DC25-6F4F-4741-941D-317AA9B293F5}" srcOrd="1" destOrd="0" presId="urn:microsoft.com/office/officeart/2005/8/layout/pyramid1"/>
    <dgm:cxn modelId="{99482339-0B99-4555-8AEC-2DDF7ADAD40C}" type="presParOf" srcId="{DFC09E24-526D-4F7C-9192-D1F18918B688}" destId="{D5941146-E8E9-4A2B-A3B7-42D0A0A9F566}" srcOrd="1" destOrd="0" presId="urn:microsoft.com/office/officeart/2005/8/layout/pyramid1"/>
    <dgm:cxn modelId="{CDB6F8A2-2F99-4FCB-A5F0-C3C7FAD50BF2}" type="presParOf" srcId="{D5941146-E8E9-4A2B-A3B7-42D0A0A9F566}" destId="{961BC30C-38CA-48D1-BCE3-7EA57073606E}" srcOrd="0" destOrd="0" presId="urn:microsoft.com/office/officeart/2005/8/layout/pyramid1"/>
    <dgm:cxn modelId="{B3D683EB-A6DD-4ED4-B41D-B11A050E231B}" type="presParOf" srcId="{D5941146-E8E9-4A2B-A3B7-42D0A0A9F566}" destId="{A084610A-E696-4B02-8DFF-BB33890138F4}" srcOrd="1" destOrd="0" presId="urn:microsoft.com/office/officeart/2005/8/layout/pyramid1"/>
    <dgm:cxn modelId="{566B0F07-71E6-4303-9A65-CC8E69ECCB89}" type="presParOf" srcId="{DFC09E24-526D-4F7C-9192-D1F18918B688}" destId="{136D66E4-BAC2-4331-9E89-AB62009F7537}" srcOrd="2" destOrd="0" presId="urn:microsoft.com/office/officeart/2005/8/layout/pyramid1"/>
    <dgm:cxn modelId="{5A8DD8EE-5B54-47E0-A087-A2483053844B}" type="presParOf" srcId="{136D66E4-BAC2-4331-9E89-AB62009F7537}" destId="{12472D24-A0B8-4F35-8F34-0F8D230B3927}" srcOrd="0" destOrd="0" presId="urn:microsoft.com/office/officeart/2005/8/layout/pyramid1"/>
    <dgm:cxn modelId="{3BF72002-CD84-4C2B-9C5A-C6A49D39A4AC}" type="presParOf" srcId="{136D66E4-BAC2-4331-9E89-AB62009F7537}" destId="{DA0F40BC-03A3-421B-9AEF-1765017CDD6D}" srcOrd="1" destOrd="0" presId="urn:microsoft.com/office/officeart/2005/8/layout/pyramid1"/>
    <dgm:cxn modelId="{0D9D067E-1765-4D9F-8E7A-BB132BFC1142}" type="presParOf" srcId="{DFC09E24-526D-4F7C-9192-D1F18918B688}" destId="{3FE3732F-49DE-4DD3-98D1-E80FD15DEB06}" srcOrd="3" destOrd="0" presId="urn:microsoft.com/office/officeart/2005/8/layout/pyramid1"/>
    <dgm:cxn modelId="{E67AE2AC-EA01-41BE-8B68-9BDECC0E7907}" type="presParOf" srcId="{3FE3732F-49DE-4DD3-98D1-E80FD15DEB06}" destId="{02D9FEC6-BB58-4E95-B3F5-949932B1771B}" srcOrd="0" destOrd="0" presId="urn:microsoft.com/office/officeart/2005/8/layout/pyramid1"/>
    <dgm:cxn modelId="{2433CF79-D6F4-42E1-96AE-4CE2D7932866}" type="presParOf" srcId="{3FE3732F-49DE-4DD3-98D1-E80FD15DEB06}" destId="{DFEB622B-061E-40A3-8B20-746739116E4F}" srcOrd="1" destOrd="0" presId="urn:microsoft.com/office/officeart/2005/8/layout/pyramid1"/>
    <dgm:cxn modelId="{43967FB7-F739-476F-A21D-9DC1FA81898C}" type="presParOf" srcId="{DFC09E24-526D-4F7C-9192-D1F18918B688}" destId="{85F092FE-CD83-4155-8200-1C657EE57B6E}" srcOrd="4" destOrd="0" presId="urn:microsoft.com/office/officeart/2005/8/layout/pyramid1"/>
    <dgm:cxn modelId="{F5B6CB3E-A9EF-4E13-BFA0-445CD91B4920}" type="presParOf" srcId="{85F092FE-CD83-4155-8200-1C657EE57B6E}" destId="{C579CFAB-660E-401C-A5C8-CCEFB959D7A1}" srcOrd="0" destOrd="0" presId="urn:microsoft.com/office/officeart/2005/8/layout/pyramid1"/>
    <dgm:cxn modelId="{A0AD9FE5-5BEF-406E-9F8F-0D8A7FD38281}" type="presParOf" srcId="{85F092FE-CD83-4155-8200-1C657EE57B6E}" destId="{3B932B1B-D038-4B2D-9E2D-D7FEDF108BA0}" srcOrd="1" destOrd="0" presId="urn:microsoft.com/office/officeart/2005/8/layout/pyramid1"/>
    <dgm:cxn modelId="{09BB1F2D-D568-4732-A3CA-EE2425775865}" type="presParOf" srcId="{DFC09E24-526D-4F7C-9192-D1F18918B688}" destId="{3EF6C07C-3B7D-466E-9819-A53EBAB88E41}" srcOrd="5" destOrd="0" presId="urn:microsoft.com/office/officeart/2005/8/layout/pyramid1"/>
    <dgm:cxn modelId="{CED92621-F653-4502-A445-99E972747F47}" type="presParOf" srcId="{3EF6C07C-3B7D-466E-9819-A53EBAB88E41}" destId="{7DE23DC0-4AFD-4341-916F-DE815EC4C421}" srcOrd="0" destOrd="0" presId="urn:microsoft.com/office/officeart/2005/8/layout/pyramid1"/>
    <dgm:cxn modelId="{71AE0AFD-F9F3-4B1A-BDF2-108DDE0F2032}" type="presParOf" srcId="{3EF6C07C-3B7D-466E-9819-A53EBAB88E41}" destId="{D470FFB6-7B67-47EA-90B8-A6107569E7BE}" srcOrd="1" destOrd="0" presId="urn:microsoft.com/office/officeart/2005/8/layout/pyramid1"/>
    <dgm:cxn modelId="{C21056A1-D90E-4E8F-8526-939FC42DACE9}" type="presParOf" srcId="{DFC09E24-526D-4F7C-9192-D1F18918B688}" destId="{C012EC78-CA94-47C6-AF5C-514884F46D17}" srcOrd="6" destOrd="0" presId="urn:microsoft.com/office/officeart/2005/8/layout/pyramid1"/>
    <dgm:cxn modelId="{1B3B7570-E1E2-4334-8D21-34C7A554CCC5}" type="presParOf" srcId="{C012EC78-CA94-47C6-AF5C-514884F46D17}" destId="{B875B407-8875-4B1C-873F-33CAAB48A41E}" srcOrd="0" destOrd="0" presId="urn:microsoft.com/office/officeart/2005/8/layout/pyramid1"/>
    <dgm:cxn modelId="{D07AAA9B-9126-4EDD-A081-10EFB387A468}" type="presParOf" srcId="{C012EC78-CA94-47C6-AF5C-514884F46D17}" destId="{EA383E49-7E63-4EB0-82F6-447FAD963822}" srcOrd="1" destOrd="0" presId="urn:microsoft.com/office/officeart/2005/8/layout/pyramid1"/>
    <dgm:cxn modelId="{FD9F19B2-3A7B-49A5-BB8A-16F8919ABCD7}" type="presParOf" srcId="{DFC09E24-526D-4F7C-9192-D1F18918B688}" destId="{738B25A1-7337-46B0-8A82-B7A0B0F6618C}" srcOrd="7" destOrd="0" presId="urn:microsoft.com/office/officeart/2005/8/layout/pyramid1"/>
    <dgm:cxn modelId="{E824A8CB-F6F7-4E53-9C81-7B54F24C005C}" type="presParOf" srcId="{738B25A1-7337-46B0-8A82-B7A0B0F6618C}" destId="{AA33171B-395F-4423-A9F4-6A2E156F6A50}" srcOrd="0" destOrd="0" presId="urn:microsoft.com/office/officeart/2005/8/layout/pyramid1"/>
    <dgm:cxn modelId="{761C26B1-79A3-4FF7-BA36-C2B5D16189F8}" type="presParOf" srcId="{738B25A1-7337-46B0-8A82-B7A0B0F6618C}" destId="{BF383189-A7E6-4484-B99B-CA7A1D2C84A9}" srcOrd="1" destOrd="0" presId="urn:microsoft.com/office/officeart/2005/8/layout/pyramid1"/>
    <dgm:cxn modelId="{F2514342-58E9-4555-8D27-044F4EEE59E7}" type="presParOf" srcId="{DFC09E24-526D-4F7C-9192-D1F18918B688}" destId="{DF409402-7E55-40B5-9695-309F12C114CF}" srcOrd="8" destOrd="0" presId="urn:microsoft.com/office/officeart/2005/8/layout/pyramid1"/>
    <dgm:cxn modelId="{C4568222-3F1D-456C-BF64-51CA511BC179}" type="presParOf" srcId="{DF409402-7E55-40B5-9695-309F12C114CF}" destId="{A1B9701D-B346-4C09-B246-AA6F8905AA79}" srcOrd="0" destOrd="0" presId="urn:microsoft.com/office/officeart/2005/8/layout/pyramid1"/>
    <dgm:cxn modelId="{F5CF8E32-5911-4857-8EFC-5BC86FC7C6F8}" type="presParOf" srcId="{DF409402-7E55-40B5-9695-309F12C114CF}" destId="{D09E6049-8661-456B-8937-2A407914C93C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10CF2B-B6C0-4FB8-8F0A-7730AC1FA473}" type="doc">
      <dgm:prSet loTypeId="urn:microsoft.com/office/officeart/2005/8/layout/orgChart1" loCatId="hierarchy" qsTypeId="urn:microsoft.com/office/officeart/2005/8/quickstyle/3d2" qsCatId="3D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CEABDF84-D312-4FC5-A6DE-AD1AC612938E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Компоненты психологической подготовки</a:t>
          </a:r>
          <a:endParaRPr lang="ru-RU" dirty="0">
            <a:solidFill>
              <a:srgbClr val="002060"/>
            </a:solidFill>
          </a:endParaRPr>
        </a:p>
      </dgm:t>
    </dgm:pt>
    <dgm:pt modelId="{3114D236-7730-4800-B50F-230A9F335DCC}" type="parTrans" cxnId="{CA4E7FEB-0E24-43A1-84DE-54B7831A263F}">
      <dgm:prSet/>
      <dgm:spPr/>
      <dgm:t>
        <a:bodyPr/>
        <a:lstStyle/>
        <a:p>
          <a:endParaRPr lang="ru-RU"/>
        </a:p>
      </dgm:t>
    </dgm:pt>
    <dgm:pt modelId="{044BC71D-D464-42AA-9006-FFF2E65E9246}" type="sibTrans" cxnId="{CA4E7FEB-0E24-43A1-84DE-54B7831A263F}">
      <dgm:prSet/>
      <dgm:spPr/>
      <dgm:t>
        <a:bodyPr/>
        <a:lstStyle/>
        <a:p>
          <a:endParaRPr lang="ru-RU"/>
        </a:p>
      </dgm:t>
    </dgm:pt>
    <dgm:pt modelId="{9EF044D4-7457-4024-AA80-66D191B0F5A8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Готовность</a:t>
          </a:r>
          <a:endParaRPr lang="ru-RU" dirty="0">
            <a:solidFill>
              <a:srgbClr val="002060"/>
            </a:solidFill>
          </a:endParaRPr>
        </a:p>
      </dgm:t>
    </dgm:pt>
    <dgm:pt modelId="{37EA29B2-34D4-4E9A-A692-4ADB9EE991C5}" type="parTrans" cxnId="{9F38FEED-64AA-4B84-91DD-AE408667666F}">
      <dgm:prSet/>
      <dgm:spPr/>
      <dgm:t>
        <a:bodyPr/>
        <a:lstStyle/>
        <a:p>
          <a:endParaRPr lang="ru-RU"/>
        </a:p>
      </dgm:t>
    </dgm:pt>
    <dgm:pt modelId="{74CC7099-5774-4444-8200-2C87526381A2}" type="sibTrans" cxnId="{9F38FEED-64AA-4B84-91DD-AE408667666F}">
      <dgm:prSet/>
      <dgm:spPr/>
      <dgm:t>
        <a:bodyPr/>
        <a:lstStyle/>
        <a:p>
          <a:endParaRPr lang="ru-RU"/>
        </a:p>
      </dgm:t>
    </dgm:pt>
    <dgm:pt modelId="{2D9106B3-263E-479A-838E-9CDA4C51F1FE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Уверенность</a:t>
          </a:r>
          <a:endParaRPr lang="ru-RU" dirty="0">
            <a:solidFill>
              <a:srgbClr val="002060"/>
            </a:solidFill>
          </a:endParaRPr>
        </a:p>
      </dgm:t>
    </dgm:pt>
    <dgm:pt modelId="{411B5285-7135-471E-A11C-DA58C6AC8458}" type="parTrans" cxnId="{30F4440C-2A94-4F42-A820-B8748B1D412C}">
      <dgm:prSet/>
      <dgm:spPr/>
      <dgm:t>
        <a:bodyPr/>
        <a:lstStyle/>
        <a:p>
          <a:endParaRPr lang="ru-RU"/>
        </a:p>
      </dgm:t>
    </dgm:pt>
    <dgm:pt modelId="{BA530164-4F94-447E-AC30-573A1148257A}" type="sibTrans" cxnId="{30F4440C-2A94-4F42-A820-B8748B1D412C}">
      <dgm:prSet/>
      <dgm:spPr/>
      <dgm:t>
        <a:bodyPr/>
        <a:lstStyle/>
        <a:p>
          <a:endParaRPr lang="ru-RU"/>
        </a:p>
      </dgm:t>
    </dgm:pt>
    <dgm:pt modelId="{D66D4A0A-2E05-41CE-BBF5-B67B3173758B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Контроль</a:t>
          </a:r>
          <a:endParaRPr lang="ru-RU" dirty="0">
            <a:solidFill>
              <a:srgbClr val="002060"/>
            </a:solidFill>
          </a:endParaRPr>
        </a:p>
      </dgm:t>
    </dgm:pt>
    <dgm:pt modelId="{F18687D4-914B-4572-851D-F7F25A2B4149}" type="parTrans" cxnId="{664132ED-9D1D-4006-B8E6-896E034B2781}">
      <dgm:prSet/>
      <dgm:spPr/>
      <dgm:t>
        <a:bodyPr/>
        <a:lstStyle/>
        <a:p>
          <a:endParaRPr lang="ru-RU"/>
        </a:p>
      </dgm:t>
    </dgm:pt>
    <dgm:pt modelId="{E09CDB76-479E-4818-8861-034EF8021A55}" type="sibTrans" cxnId="{664132ED-9D1D-4006-B8E6-896E034B2781}">
      <dgm:prSet/>
      <dgm:spPr/>
      <dgm:t>
        <a:bodyPr/>
        <a:lstStyle/>
        <a:p>
          <a:endParaRPr lang="ru-RU"/>
        </a:p>
      </dgm:t>
    </dgm:pt>
    <dgm:pt modelId="{4E811DE5-1B52-4982-898A-97AB0CADD867}">
      <dgm:prSet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Концентрация</a:t>
          </a:r>
          <a:endParaRPr lang="ru-RU" dirty="0">
            <a:solidFill>
              <a:srgbClr val="002060"/>
            </a:solidFill>
          </a:endParaRPr>
        </a:p>
      </dgm:t>
    </dgm:pt>
    <dgm:pt modelId="{84A6BBAB-A2A6-4AFE-A720-ABAA4A45DE42}" type="parTrans" cxnId="{CF8ECF61-8AE4-43B3-846B-97BF251D9B52}">
      <dgm:prSet/>
      <dgm:spPr/>
      <dgm:t>
        <a:bodyPr/>
        <a:lstStyle/>
        <a:p>
          <a:endParaRPr lang="ru-RU"/>
        </a:p>
      </dgm:t>
    </dgm:pt>
    <dgm:pt modelId="{DBE90156-FE1D-43E3-8C30-2E973209F214}" type="sibTrans" cxnId="{CF8ECF61-8AE4-43B3-846B-97BF251D9B52}">
      <dgm:prSet/>
      <dgm:spPr/>
      <dgm:t>
        <a:bodyPr/>
        <a:lstStyle/>
        <a:p>
          <a:endParaRPr lang="ru-RU"/>
        </a:p>
      </dgm:t>
    </dgm:pt>
    <dgm:pt modelId="{7DC6A21F-0C92-4C95-9918-F15E8FAC6384}" type="pres">
      <dgm:prSet presAssocID="{CB10CF2B-B6C0-4FB8-8F0A-7730AC1FA47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BF7D598-2FA6-41D3-8A66-7CD98195D265}" type="pres">
      <dgm:prSet presAssocID="{CEABDF84-D312-4FC5-A6DE-AD1AC612938E}" presName="hierRoot1" presStyleCnt="0">
        <dgm:presLayoutVars>
          <dgm:hierBranch/>
        </dgm:presLayoutVars>
      </dgm:prSet>
      <dgm:spPr/>
    </dgm:pt>
    <dgm:pt modelId="{0B3C0599-7AD4-4527-A3EC-6244A3CEFFEC}" type="pres">
      <dgm:prSet presAssocID="{CEABDF84-D312-4FC5-A6DE-AD1AC612938E}" presName="rootComposite1" presStyleCnt="0"/>
      <dgm:spPr/>
    </dgm:pt>
    <dgm:pt modelId="{91CE9190-F92D-4D9C-AAE8-D1ACDBCB3845}" type="pres">
      <dgm:prSet presAssocID="{CEABDF84-D312-4FC5-A6DE-AD1AC612938E}" presName="rootText1" presStyleLbl="node0" presStyleIdx="0" presStyleCnt="1" custScaleX="379736" custScaleY="65926" custLinFactNeighborX="-3548" custLinFactNeighborY="-4625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F31C074-2A9C-473F-B660-EEBAFF0C817C}" type="pres">
      <dgm:prSet presAssocID="{CEABDF84-D312-4FC5-A6DE-AD1AC612938E}" presName="rootConnector1" presStyleLbl="node1" presStyleIdx="0" presStyleCnt="0"/>
      <dgm:spPr/>
      <dgm:t>
        <a:bodyPr/>
        <a:lstStyle/>
        <a:p>
          <a:endParaRPr lang="ru-RU"/>
        </a:p>
      </dgm:t>
    </dgm:pt>
    <dgm:pt modelId="{79C1F699-5786-418E-85DD-7A1E43CB3AAE}" type="pres">
      <dgm:prSet presAssocID="{CEABDF84-D312-4FC5-A6DE-AD1AC612938E}" presName="hierChild2" presStyleCnt="0"/>
      <dgm:spPr/>
    </dgm:pt>
    <dgm:pt modelId="{C655C1B3-7D82-4158-B956-7129E3584176}" type="pres">
      <dgm:prSet presAssocID="{37EA29B2-34D4-4E9A-A692-4ADB9EE991C5}" presName="Name35" presStyleLbl="parChTrans1D2" presStyleIdx="0" presStyleCnt="4"/>
      <dgm:spPr/>
      <dgm:t>
        <a:bodyPr/>
        <a:lstStyle/>
        <a:p>
          <a:endParaRPr lang="ru-RU"/>
        </a:p>
      </dgm:t>
    </dgm:pt>
    <dgm:pt modelId="{A2955FB4-119F-4A64-A355-C329FD19FAF9}" type="pres">
      <dgm:prSet presAssocID="{9EF044D4-7457-4024-AA80-66D191B0F5A8}" presName="hierRoot2" presStyleCnt="0">
        <dgm:presLayoutVars>
          <dgm:hierBranch val="init"/>
        </dgm:presLayoutVars>
      </dgm:prSet>
      <dgm:spPr/>
    </dgm:pt>
    <dgm:pt modelId="{7163128D-2CD8-4834-8B22-57B0C3AFACEA}" type="pres">
      <dgm:prSet presAssocID="{9EF044D4-7457-4024-AA80-66D191B0F5A8}" presName="rootComposite" presStyleCnt="0"/>
      <dgm:spPr/>
    </dgm:pt>
    <dgm:pt modelId="{FCD58BE6-E481-41DB-8BDB-5AB8B6A6B78A}" type="pres">
      <dgm:prSet presAssocID="{9EF044D4-7457-4024-AA80-66D191B0F5A8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D6CC918-4EB7-4D38-91A6-28198DC2A324}" type="pres">
      <dgm:prSet presAssocID="{9EF044D4-7457-4024-AA80-66D191B0F5A8}" presName="rootConnector" presStyleLbl="node2" presStyleIdx="0" presStyleCnt="4"/>
      <dgm:spPr/>
      <dgm:t>
        <a:bodyPr/>
        <a:lstStyle/>
        <a:p>
          <a:endParaRPr lang="ru-RU"/>
        </a:p>
      </dgm:t>
    </dgm:pt>
    <dgm:pt modelId="{3EF29B25-6BC9-45A7-9E52-E75649B10F2C}" type="pres">
      <dgm:prSet presAssocID="{9EF044D4-7457-4024-AA80-66D191B0F5A8}" presName="hierChild4" presStyleCnt="0"/>
      <dgm:spPr/>
    </dgm:pt>
    <dgm:pt modelId="{C4BEA09A-3B72-41DA-9511-B4347643CE2E}" type="pres">
      <dgm:prSet presAssocID="{9EF044D4-7457-4024-AA80-66D191B0F5A8}" presName="hierChild5" presStyleCnt="0"/>
      <dgm:spPr/>
    </dgm:pt>
    <dgm:pt modelId="{CC0339BA-D541-420D-95B2-AFB9E98864D3}" type="pres">
      <dgm:prSet presAssocID="{411B5285-7135-471E-A11C-DA58C6AC8458}" presName="Name35" presStyleLbl="parChTrans1D2" presStyleIdx="1" presStyleCnt="4"/>
      <dgm:spPr/>
      <dgm:t>
        <a:bodyPr/>
        <a:lstStyle/>
        <a:p>
          <a:endParaRPr lang="ru-RU"/>
        </a:p>
      </dgm:t>
    </dgm:pt>
    <dgm:pt modelId="{002CA9F4-8953-41FD-A166-C53136591F17}" type="pres">
      <dgm:prSet presAssocID="{2D9106B3-263E-479A-838E-9CDA4C51F1FE}" presName="hierRoot2" presStyleCnt="0">
        <dgm:presLayoutVars>
          <dgm:hierBranch val="init"/>
        </dgm:presLayoutVars>
      </dgm:prSet>
      <dgm:spPr/>
    </dgm:pt>
    <dgm:pt modelId="{925F7C43-C165-4004-8577-0C324723C769}" type="pres">
      <dgm:prSet presAssocID="{2D9106B3-263E-479A-838E-9CDA4C51F1FE}" presName="rootComposite" presStyleCnt="0"/>
      <dgm:spPr/>
    </dgm:pt>
    <dgm:pt modelId="{2C942E46-C2CC-43E6-AD0C-851AB6F71FE0}" type="pres">
      <dgm:prSet presAssocID="{2D9106B3-263E-479A-838E-9CDA4C51F1FE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136F667-ADF3-44EF-95E0-DBC10D0457A7}" type="pres">
      <dgm:prSet presAssocID="{2D9106B3-263E-479A-838E-9CDA4C51F1FE}" presName="rootConnector" presStyleLbl="node2" presStyleIdx="1" presStyleCnt="4"/>
      <dgm:spPr/>
      <dgm:t>
        <a:bodyPr/>
        <a:lstStyle/>
        <a:p>
          <a:endParaRPr lang="ru-RU"/>
        </a:p>
      </dgm:t>
    </dgm:pt>
    <dgm:pt modelId="{757F3B35-BEF1-44CC-9FED-C1BCB185ECCB}" type="pres">
      <dgm:prSet presAssocID="{2D9106B3-263E-479A-838E-9CDA4C51F1FE}" presName="hierChild4" presStyleCnt="0"/>
      <dgm:spPr/>
    </dgm:pt>
    <dgm:pt modelId="{622C7E65-0634-4ED2-9F85-99747EFA0B21}" type="pres">
      <dgm:prSet presAssocID="{2D9106B3-263E-479A-838E-9CDA4C51F1FE}" presName="hierChild5" presStyleCnt="0"/>
      <dgm:spPr/>
    </dgm:pt>
    <dgm:pt modelId="{5300700E-E553-4BCF-89F3-82FA305C9CB9}" type="pres">
      <dgm:prSet presAssocID="{F18687D4-914B-4572-851D-F7F25A2B4149}" presName="Name35" presStyleLbl="parChTrans1D2" presStyleIdx="2" presStyleCnt="4"/>
      <dgm:spPr/>
      <dgm:t>
        <a:bodyPr/>
        <a:lstStyle/>
        <a:p>
          <a:endParaRPr lang="ru-RU"/>
        </a:p>
      </dgm:t>
    </dgm:pt>
    <dgm:pt modelId="{61B93330-0A89-47CF-B2B0-C55F79856224}" type="pres">
      <dgm:prSet presAssocID="{D66D4A0A-2E05-41CE-BBF5-B67B3173758B}" presName="hierRoot2" presStyleCnt="0">
        <dgm:presLayoutVars>
          <dgm:hierBranch val="init"/>
        </dgm:presLayoutVars>
      </dgm:prSet>
      <dgm:spPr/>
    </dgm:pt>
    <dgm:pt modelId="{54966F33-72AC-4C39-802F-99ADEBDD25EC}" type="pres">
      <dgm:prSet presAssocID="{D66D4A0A-2E05-41CE-BBF5-B67B3173758B}" presName="rootComposite" presStyleCnt="0"/>
      <dgm:spPr/>
    </dgm:pt>
    <dgm:pt modelId="{C03DEA90-164F-417C-B01F-3911EF9B2BB5}" type="pres">
      <dgm:prSet presAssocID="{D66D4A0A-2E05-41CE-BBF5-B67B3173758B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FFC960F-D5CD-42C2-8EA7-07776A360431}" type="pres">
      <dgm:prSet presAssocID="{D66D4A0A-2E05-41CE-BBF5-B67B3173758B}" presName="rootConnector" presStyleLbl="node2" presStyleIdx="2" presStyleCnt="4"/>
      <dgm:spPr/>
      <dgm:t>
        <a:bodyPr/>
        <a:lstStyle/>
        <a:p>
          <a:endParaRPr lang="ru-RU"/>
        </a:p>
      </dgm:t>
    </dgm:pt>
    <dgm:pt modelId="{E56EC532-8B6E-40EE-B5CF-93F7FF61872C}" type="pres">
      <dgm:prSet presAssocID="{D66D4A0A-2E05-41CE-BBF5-B67B3173758B}" presName="hierChild4" presStyleCnt="0"/>
      <dgm:spPr/>
    </dgm:pt>
    <dgm:pt modelId="{40F88272-EC9C-49D8-8BE8-FEB981055F69}" type="pres">
      <dgm:prSet presAssocID="{D66D4A0A-2E05-41CE-BBF5-B67B3173758B}" presName="hierChild5" presStyleCnt="0"/>
      <dgm:spPr/>
    </dgm:pt>
    <dgm:pt modelId="{332132A9-64C8-4442-BD11-FD69A32415E3}" type="pres">
      <dgm:prSet presAssocID="{84A6BBAB-A2A6-4AFE-A720-ABAA4A45DE42}" presName="Name35" presStyleLbl="parChTrans1D2" presStyleIdx="3" presStyleCnt="4"/>
      <dgm:spPr/>
      <dgm:t>
        <a:bodyPr/>
        <a:lstStyle/>
        <a:p>
          <a:endParaRPr lang="ru-RU"/>
        </a:p>
      </dgm:t>
    </dgm:pt>
    <dgm:pt modelId="{E79CB7D3-5916-413A-9479-62A93198DD21}" type="pres">
      <dgm:prSet presAssocID="{4E811DE5-1B52-4982-898A-97AB0CADD867}" presName="hierRoot2" presStyleCnt="0">
        <dgm:presLayoutVars>
          <dgm:hierBranch val="init"/>
        </dgm:presLayoutVars>
      </dgm:prSet>
      <dgm:spPr/>
    </dgm:pt>
    <dgm:pt modelId="{F257CF56-C8AE-4E25-966D-FA6365777344}" type="pres">
      <dgm:prSet presAssocID="{4E811DE5-1B52-4982-898A-97AB0CADD867}" presName="rootComposite" presStyleCnt="0"/>
      <dgm:spPr/>
    </dgm:pt>
    <dgm:pt modelId="{92CD9B17-CEE7-4264-B553-B0399FBEE468}" type="pres">
      <dgm:prSet presAssocID="{4E811DE5-1B52-4982-898A-97AB0CADD867}" presName="rootText" presStyleLbl="node2" presStyleIdx="3" presStyleCnt="4" custScaleX="100480" custScaleY="1062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25418A8-A981-4ADF-8566-333756CE3CAD}" type="pres">
      <dgm:prSet presAssocID="{4E811DE5-1B52-4982-898A-97AB0CADD867}" presName="rootConnector" presStyleLbl="node2" presStyleIdx="3" presStyleCnt="4"/>
      <dgm:spPr/>
      <dgm:t>
        <a:bodyPr/>
        <a:lstStyle/>
        <a:p>
          <a:endParaRPr lang="ru-RU"/>
        </a:p>
      </dgm:t>
    </dgm:pt>
    <dgm:pt modelId="{950191F6-B960-435B-AD99-E801D14936D0}" type="pres">
      <dgm:prSet presAssocID="{4E811DE5-1B52-4982-898A-97AB0CADD867}" presName="hierChild4" presStyleCnt="0"/>
      <dgm:spPr/>
    </dgm:pt>
    <dgm:pt modelId="{833BDF0D-81D5-43F7-831D-4431C045BD82}" type="pres">
      <dgm:prSet presAssocID="{4E811DE5-1B52-4982-898A-97AB0CADD867}" presName="hierChild5" presStyleCnt="0"/>
      <dgm:spPr/>
    </dgm:pt>
    <dgm:pt modelId="{690615F5-1544-47DB-8BF7-544E8D1FAEE8}" type="pres">
      <dgm:prSet presAssocID="{CEABDF84-D312-4FC5-A6DE-AD1AC612938E}" presName="hierChild3" presStyleCnt="0"/>
      <dgm:spPr/>
    </dgm:pt>
  </dgm:ptLst>
  <dgm:cxnLst>
    <dgm:cxn modelId="{0CCDF9CA-DFBA-442C-86D7-548EC7B38801}" type="presOf" srcId="{9EF044D4-7457-4024-AA80-66D191B0F5A8}" destId="{FD6CC918-4EB7-4D38-91A6-28198DC2A324}" srcOrd="1" destOrd="0" presId="urn:microsoft.com/office/officeart/2005/8/layout/orgChart1"/>
    <dgm:cxn modelId="{B60648BF-2B5B-4608-B435-E6D006B04F55}" type="presOf" srcId="{2D9106B3-263E-479A-838E-9CDA4C51F1FE}" destId="{2C942E46-C2CC-43E6-AD0C-851AB6F71FE0}" srcOrd="0" destOrd="0" presId="urn:microsoft.com/office/officeart/2005/8/layout/orgChart1"/>
    <dgm:cxn modelId="{D30B3989-C7C0-499F-B9FD-B1D3E2060563}" type="presOf" srcId="{2D9106B3-263E-479A-838E-9CDA4C51F1FE}" destId="{F136F667-ADF3-44EF-95E0-DBC10D0457A7}" srcOrd="1" destOrd="0" presId="urn:microsoft.com/office/officeart/2005/8/layout/orgChart1"/>
    <dgm:cxn modelId="{EFBCBE93-6E10-456E-8003-0C4B06830979}" type="presOf" srcId="{411B5285-7135-471E-A11C-DA58C6AC8458}" destId="{CC0339BA-D541-420D-95B2-AFB9E98864D3}" srcOrd="0" destOrd="0" presId="urn:microsoft.com/office/officeart/2005/8/layout/orgChart1"/>
    <dgm:cxn modelId="{F6B96A60-A083-4F1D-B0AA-F7E13DC36152}" type="presOf" srcId="{CB10CF2B-B6C0-4FB8-8F0A-7730AC1FA473}" destId="{7DC6A21F-0C92-4C95-9918-F15E8FAC6384}" srcOrd="0" destOrd="0" presId="urn:microsoft.com/office/officeart/2005/8/layout/orgChart1"/>
    <dgm:cxn modelId="{01D9195B-E6DE-4843-B7F1-4B2346EB6570}" type="presOf" srcId="{9EF044D4-7457-4024-AA80-66D191B0F5A8}" destId="{FCD58BE6-E481-41DB-8BDB-5AB8B6A6B78A}" srcOrd="0" destOrd="0" presId="urn:microsoft.com/office/officeart/2005/8/layout/orgChart1"/>
    <dgm:cxn modelId="{9F38FEED-64AA-4B84-91DD-AE408667666F}" srcId="{CEABDF84-D312-4FC5-A6DE-AD1AC612938E}" destId="{9EF044D4-7457-4024-AA80-66D191B0F5A8}" srcOrd="0" destOrd="0" parTransId="{37EA29B2-34D4-4E9A-A692-4ADB9EE991C5}" sibTransId="{74CC7099-5774-4444-8200-2C87526381A2}"/>
    <dgm:cxn modelId="{C0886B03-7DD1-47E9-A1FA-3BBDF363E4F4}" type="presOf" srcId="{84A6BBAB-A2A6-4AFE-A720-ABAA4A45DE42}" destId="{332132A9-64C8-4442-BD11-FD69A32415E3}" srcOrd="0" destOrd="0" presId="urn:microsoft.com/office/officeart/2005/8/layout/orgChart1"/>
    <dgm:cxn modelId="{E77AB856-0B35-42C2-AB89-D50DF67EC11E}" type="presOf" srcId="{D66D4A0A-2E05-41CE-BBF5-B67B3173758B}" destId="{FFFC960F-D5CD-42C2-8EA7-07776A360431}" srcOrd="1" destOrd="0" presId="urn:microsoft.com/office/officeart/2005/8/layout/orgChart1"/>
    <dgm:cxn modelId="{736B5E50-EEF3-4D65-AD82-A3595285D36D}" type="presOf" srcId="{4E811DE5-1B52-4982-898A-97AB0CADD867}" destId="{92CD9B17-CEE7-4264-B553-B0399FBEE468}" srcOrd="0" destOrd="0" presId="urn:microsoft.com/office/officeart/2005/8/layout/orgChart1"/>
    <dgm:cxn modelId="{CA4E7FEB-0E24-43A1-84DE-54B7831A263F}" srcId="{CB10CF2B-B6C0-4FB8-8F0A-7730AC1FA473}" destId="{CEABDF84-D312-4FC5-A6DE-AD1AC612938E}" srcOrd="0" destOrd="0" parTransId="{3114D236-7730-4800-B50F-230A9F335DCC}" sibTransId="{044BC71D-D464-42AA-9006-FFF2E65E9246}"/>
    <dgm:cxn modelId="{CAD3D02D-304F-487E-9088-1C38CACDE432}" type="presOf" srcId="{37EA29B2-34D4-4E9A-A692-4ADB9EE991C5}" destId="{C655C1B3-7D82-4158-B956-7129E3584176}" srcOrd="0" destOrd="0" presId="urn:microsoft.com/office/officeart/2005/8/layout/orgChart1"/>
    <dgm:cxn modelId="{EF8FCE72-0027-4D40-BCF2-AC715CB30C64}" type="presOf" srcId="{4E811DE5-1B52-4982-898A-97AB0CADD867}" destId="{625418A8-A981-4ADF-8566-333756CE3CAD}" srcOrd="1" destOrd="0" presId="urn:microsoft.com/office/officeart/2005/8/layout/orgChart1"/>
    <dgm:cxn modelId="{664132ED-9D1D-4006-B8E6-896E034B2781}" srcId="{CEABDF84-D312-4FC5-A6DE-AD1AC612938E}" destId="{D66D4A0A-2E05-41CE-BBF5-B67B3173758B}" srcOrd="2" destOrd="0" parTransId="{F18687D4-914B-4572-851D-F7F25A2B4149}" sibTransId="{E09CDB76-479E-4818-8861-034EF8021A55}"/>
    <dgm:cxn modelId="{0CB94488-D788-47FA-8AD8-9C38F3B6DC71}" type="presOf" srcId="{F18687D4-914B-4572-851D-F7F25A2B4149}" destId="{5300700E-E553-4BCF-89F3-82FA305C9CB9}" srcOrd="0" destOrd="0" presId="urn:microsoft.com/office/officeart/2005/8/layout/orgChart1"/>
    <dgm:cxn modelId="{CF8ECF61-8AE4-43B3-846B-97BF251D9B52}" srcId="{CEABDF84-D312-4FC5-A6DE-AD1AC612938E}" destId="{4E811DE5-1B52-4982-898A-97AB0CADD867}" srcOrd="3" destOrd="0" parTransId="{84A6BBAB-A2A6-4AFE-A720-ABAA4A45DE42}" sibTransId="{DBE90156-FE1D-43E3-8C30-2E973209F214}"/>
    <dgm:cxn modelId="{30F4440C-2A94-4F42-A820-B8748B1D412C}" srcId="{CEABDF84-D312-4FC5-A6DE-AD1AC612938E}" destId="{2D9106B3-263E-479A-838E-9CDA4C51F1FE}" srcOrd="1" destOrd="0" parTransId="{411B5285-7135-471E-A11C-DA58C6AC8458}" sibTransId="{BA530164-4F94-447E-AC30-573A1148257A}"/>
    <dgm:cxn modelId="{C1717910-4140-4300-BB50-8E3420CF0ACC}" type="presOf" srcId="{CEABDF84-D312-4FC5-A6DE-AD1AC612938E}" destId="{91CE9190-F92D-4D9C-AAE8-D1ACDBCB3845}" srcOrd="0" destOrd="0" presId="urn:microsoft.com/office/officeart/2005/8/layout/orgChart1"/>
    <dgm:cxn modelId="{B2EDACA8-F9E0-45C2-B6B0-378D6F7ECA43}" type="presOf" srcId="{CEABDF84-D312-4FC5-A6DE-AD1AC612938E}" destId="{8F31C074-2A9C-473F-B660-EEBAFF0C817C}" srcOrd="1" destOrd="0" presId="urn:microsoft.com/office/officeart/2005/8/layout/orgChart1"/>
    <dgm:cxn modelId="{888E9104-0111-4093-A489-F3A0F1221C25}" type="presOf" srcId="{D66D4A0A-2E05-41CE-BBF5-B67B3173758B}" destId="{C03DEA90-164F-417C-B01F-3911EF9B2BB5}" srcOrd="0" destOrd="0" presId="urn:microsoft.com/office/officeart/2005/8/layout/orgChart1"/>
    <dgm:cxn modelId="{E0E6E4B7-1962-417D-9114-1C1E0869610A}" type="presParOf" srcId="{7DC6A21F-0C92-4C95-9918-F15E8FAC6384}" destId="{8BF7D598-2FA6-41D3-8A66-7CD98195D265}" srcOrd="0" destOrd="0" presId="urn:microsoft.com/office/officeart/2005/8/layout/orgChart1"/>
    <dgm:cxn modelId="{428B7E26-7371-4096-865B-8941AF643953}" type="presParOf" srcId="{8BF7D598-2FA6-41D3-8A66-7CD98195D265}" destId="{0B3C0599-7AD4-4527-A3EC-6244A3CEFFEC}" srcOrd="0" destOrd="0" presId="urn:microsoft.com/office/officeart/2005/8/layout/orgChart1"/>
    <dgm:cxn modelId="{2E800CE4-DBC6-4B2D-AF71-42A9BB517E90}" type="presParOf" srcId="{0B3C0599-7AD4-4527-A3EC-6244A3CEFFEC}" destId="{91CE9190-F92D-4D9C-AAE8-D1ACDBCB3845}" srcOrd="0" destOrd="0" presId="urn:microsoft.com/office/officeart/2005/8/layout/orgChart1"/>
    <dgm:cxn modelId="{2F90A32F-61BE-4985-BA94-CC5BB13F8A24}" type="presParOf" srcId="{0B3C0599-7AD4-4527-A3EC-6244A3CEFFEC}" destId="{8F31C074-2A9C-473F-B660-EEBAFF0C817C}" srcOrd="1" destOrd="0" presId="urn:microsoft.com/office/officeart/2005/8/layout/orgChart1"/>
    <dgm:cxn modelId="{E00EA039-A66B-4C04-81C6-8E07C6572B1B}" type="presParOf" srcId="{8BF7D598-2FA6-41D3-8A66-7CD98195D265}" destId="{79C1F699-5786-418E-85DD-7A1E43CB3AAE}" srcOrd="1" destOrd="0" presId="urn:microsoft.com/office/officeart/2005/8/layout/orgChart1"/>
    <dgm:cxn modelId="{32A50115-0F4E-4B63-BEFE-EC27D1C82AB3}" type="presParOf" srcId="{79C1F699-5786-418E-85DD-7A1E43CB3AAE}" destId="{C655C1B3-7D82-4158-B956-7129E3584176}" srcOrd="0" destOrd="0" presId="urn:microsoft.com/office/officeart/2005/8/layout/orgChart1"/>
    <dgm:cxn modelId="{879BA8D4-06A6-4819-8549-B5B14293750B}" type="presParOf" srcId="{79C1F699-5786-418E-85DD-7A1E43CB3AAE}" destId="{A2955FB4-119F-4A64-A355-C329FD19FAF9}" srcOrd="1" destOrd="0" presId="urn:microsoft.com/office/officeart/2005/8/layout/orgChart1"/>
    <dgm:cxn modelId="{51BE982E-6BBB-4DD2-BB99-F803C5F86449}" type="presParOf" srcId="{A2955FB4-119F-4A64-A355-C329FD19FAF9}" destId="{7163128D-2CD8-4834-8B22-57B0C3AFACEA}" srcOrd="0" destOrd="0" presId="urn:microsoft.com/office/officeart/2005/8/layout/orgChart1"/>
    <dgm:cxn modelId="{20C51648-C0A8-4F73-8F82-D9E52B1DBA56}" type="presParOf" srcId="{7163128D-2CD8-4834-8B22-57B0C3AFACEA}" destId="{FCD58BE6-E481-41DB-8BDB-5AB8B6A6B78A}" srcOrd="0" destOrd="0" presId="urn:microsoft.com/office/officeart/2005/8/layout/orgChart1"/>
    <dgm:cxn modelId="{29976FF9-30E6-45F2-97CD-CB362EE0CFA4}" type="presParOf" srcId="{7163128D-2CD8-4834-8B22-57B0C3AFACEA}" destId="{FD6CC918-4EB7-4D38-91A6-28198DC2A324}" srcOrd="1" destOrd="0" presId="urn:microsoft.com/office/officeart/2005/8/layout/orgChart1"/>
    <dgm:cxn modelId="{BAD7329C-4465-4F4B-A16B-817EDFDF44FD}" type="presParOf" srcId="{A2955FB4-119F-4A64-A355-C329FD19FAF9}" destId="{3EF29B25-6BC9-45A7-9E52-E75649B10F2C}" srcOrd="1" destOrd="0" presId="urn:microsoft.com/office/officeart/2005/8/layout/orgChart1"/>
    <dgm:cxn modelId="{190C56CC-AAAD-4A38-9AE1-4FE5882E90E6}" type="presParOf" srcId="{A2955FB4-119F-4A64-A355-C329FD19FAF9}" destId="{C4BEA09A-3B72-41DA-9511-B4347643CE2E}" srcOrd="2" destOrd="0" presId="urn:microsoft.com/office/officeart/2005/8/layout/orgChart1"/>
    <dgm:cxn modelId="{79E43A18-47C2-4AD0-87B8-58E71897D60B}" type="presParOf" srcId="{79C1F699-5786-418E-85DD-7A1E43CB3AAE}" destId="{CC0339BA-D541-420D-95B2-AFB9E98864D3}" srcOrd="2" destOrd="0" presId="urn:microsoft.com/office/officeart/2005/8/layout/orgChart1"/>
    <dgm:cxn modelId="{ECABEB46-0A09-4320-8F20-D5A04BECEE7C}" type="presParOf" srcId="{79C1F699-5786-418E-85DD-7A1E43CB3AAE}" destId="{002CA9F4-8953-41FD-A166-C53136591F17}" srcOrd="3" destOrd="0" presId="urn:microsoft.com/office/officeart/2005/8/layout/orgChart1"/>
    <dgm:cxn modelId="{DFF1DAD5-D16D-456E-B272-2D2AB3CC0008}" type="presParOf" srcId="{002CA9F4-8953-41FD-A166-C53136591F17}" destId="{925F7C43-C165-4004-8577-0C324723C769}" srcOrd="0" destOrd="0" presId="urn:microsoft.com/office/officeart/2005/8/layout/orgChart1"/>
    <dgm:cxn modelId="{FCA285AE-4388-4FC8-BCBE-3D0BE71D3FC5}" type="presParOf" srcId="{925F7C43-C165-4004-8577-0C324723C769}" destId="{2C942E46-C2CC-43E6-AD0C-851AB6F71FE0}" srcOrd="0" destOrd="0" presId="urn:microsoft.com/office/officeart/2005/8/layout/orgChart1"/>
    <dgm:cxn modelId="{40923543-7370-4395-94E7-E1677F816895}" type="presParOf" srcId="{925F7C43-C165-4004-8577-0C324723C769}" destId="{F136F667-ADF3-44EF-95E0-DBC10D0457A7}" srcOrd="1" destOrd="0" presId="urn:microsoft.com/office/officeart/2005/8/layout/orgChart1"/>
    <dgm:cxn modelId="{4DAD3025-2925-4BDB-B508-6EE04C087D89}" type="presParOf" srcId="{002CA9F4-8953-41FD-A166-C53136591F17}" destId="{757F3B35-BEF1-44CC-9FED-C1BCB185ECCB}" srcOrd="1" destOrd="0" presId="urn:microsoft.com/office/officeart/2005/8/layout/orgChart1"/>
    <dgm:cxn modelId="{BEA5A759-E52F-4EF4-8C31-C14E3FFD6CB1}" type="presParOf" srcId="{002CA9F4-8953-41FD-A166-C53136591F17}" destId="{622C7E65-0634-4ED2-9F85-99747EFA0B21}" srcOrd="2" destOrd="0" presId="urn:microsoft.com/office/officeart/2005/8/layout/orgChart1"/>
    <dgm:cxn modelId="{0D427073-F03C-4F5F-BD62-A90F811EF067}" type="presParOf" srcId="{79C1F699-5786-418E-85DD-7A1E43CB3AAE}" destId="{5300700E-E553-4BCF-89F3-82FA305C9CB9}" srcOrd="4" destOrd="0" presId="urn:microsoft.com/office/officeart/2005/8/layout/orgChart1"/>
    <dgm:cxn modelId="{B1093061-AF01-49F5-8CCB-DF9647464399}" type="presParOf" srcId="{79C1F699-5786-418E-85DD-7A1E43CB3AAE}" destId="{61B93330-0A89-47CF-B2B0-C55F79856224}" srcOrd="5" destOrd="0" presId="urn:microsoft.com/office/officeart/2005/8/layout/orgChart1"/>
    <dgm:cxn modelId="{3A086841-2998-4B64-974A-CB4A3659BDA0}" type="presParOf" srcId="{61B93330-0A89-47CF-B2B0-C55F79856224}" destId="{54966F33-72AC-4C39-802F-99ADEBDD25EC}" srcOrd="0" destOrd="0" presId="urn:microsoft.com/office/officeart/2005/8/layout/orgChart1"/>
    <dgm:cxn modelId="{94614426-6CD6-431A-B945-CE2701E228BC}" type="presParOf" srcId="{54966F33-72AC-4C39-802F-99ADEBDD25EC}" destId="{C03DEA90-164F-417C-B01F-3911EF9B2BB5}" srcOrd="0" destOrd="0" presId="urn:microsoft.com/office/officeart/2005/8/layout/orgChart1"/>
    <dgm:cxn modelId="{88B41D1F-7315-4E18-9A22-DEFA15DA219B}" type="presParOf" srcId="{54966F33-72AC-4C39-802F-99ADEBDD25EC}" destId="{FFFC960F-D5CD-42C2-8EA7-07776A360431}" srcOrd="1" destOrd="0" presId="urn:microsoft.com/office/officeart/2005/8/layout/orgChart1"/>
    <dgm:cxn modelId="{A05134D6-6887-496F-B4C3-C231EB61BCE1}" type="presParOf" srcId="{61B93330-0A89-47CF-B2B0-C55F79856224}" destId="{E56EC532-8B6E-40EE-B5CF-93F7FF61872C}" srcOrd="1" destOrd="0" presId="urn:microsoft.com/office/officeart/2005/8/layout/orgChart1"/>
    <dgm:cxn modelId="{0272C31C-55B6-4B4B-8D48-ECC925B17834}" type="presParOf" srcId="{61B93330-0A89-47CF-B2B0-C55F79856224}" destId="{40F88272-EC9C-49D8-8BE8-FEB981055F69}" srcOrd="2" destOrd="0" presId="urn:microsoft.com/office/officeart/2005/8/layout/orgChart1"/>
    <dgm:cxn modelId="{B7FEC399-31A9-4721-BF28-C1A050711BCF}" type="presParOf" srcId="{79C1F699-5786-418E-85DD-7A1E43CB3AAE}" destId="{332132A9-64C8-4442-BD11-FD69A32415E3}" srcOrd="6" destOrd="0" presId="urn:microsoft.com/office/officeart/2005/8/layout/orgChart1"/>
    <dgm:cxn modelId="{17ADF8D5-C5B4-4E71-8F29-426292B9F0F1}" type="presParOf" srcId="{79C1F699-5786-418E-85DD-7A1E43CB3AAE}" destId="{E79CB7D3-5916-413A-9479-62A93198DD21}" srcOrd="7" destOrd="0" presId="urn:microsoft.com/office/officeart/2005/8/layout/orgChart1"/>
    <dgm:cxn modelId="{40D71875-4D79-4AE7-8C36-A3E50799D6A7}" type="presParOf" srcId="{E79CB7D3-5916-413A-9479-62A93198DD21}" destId="{F257CF56-C8AE-4E25-966D-FA6365777344}" srcOrd="0" destOrd="0" presId="urn:microsoft.com/office/officeart/2005/8/layout/orgChart1"/>
    <dgm:cxn modelId="{95466A52-F8EF-444C-B4F0-F0FA86A40C61}" type="presParOf" srcId="{F257CF56-C8AE-4E25-966D-FA6365777344}" destId="{92CD9B17-CEE7-4264-B553-B0399FBEE468}" srcOrd="0" destOrd="0" presId="urn:microsoft.com/office/officeart/2005/8/layout/orgChart1"/>
    <dgm:cxn modelId="{A3FEDAC5-CDEA-4A12-A22F-B507669B52DA}" type="presParOf" srcId="{F257CF56-C8AE-4E25-966D-FA6365777344}" destId="{625418A8-A981-4ADF-8566-333756CE3CAD}" srcOrd="1" destOrd="0" presId="urn:microsoft.com/office/officeart/2005/8/layout/orgChart1"/>
    <dgm:cxn modelId="{5102ED3B-A8E1-4AE3-8DC7-29FB2EF94A80}" type="presParOf" srcId="{E79CB7D3-5916-413A-9479-62A93198DD21}" destId="{950191F6-B960-435B-AD99-E801D14936D0}" srcOrd="1" destOrd="0" presId="urn:microsoft.com/office/officeart/2005/8/layout/orgChart1"/>
    <dgm:cxn modelId="{DEF277D2-3F43-43EF-9F11-81F10FF036B4}" type="presParOf" srcId="{E79CB7D3-5916-413A-9479-62A93198DD21}" destId="{833BDF0D-81D5-43F7-831D-4431C045BD82}" srcOrd="2" destOrd="0" presId="urn:microsoft.com/office/officeart/2005/8/layout/orgChart1"/>
    <dgm:cxn modelId="{D62282C9-2A34-4A25-8D54-06FACAB09898}" type="presParOf" srcId="{8BF7D598-2FA6-41D3-8A66-7CD98195D265}" destId="{690615F5-1544-47DB-8BF7-544E8D1FAEE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863910-A719-411F-9FA1-5F529AC7FB3B}">
      <dsp:nvSpPr>
        <dsp:cNvPr id="0" name=""/>
        <dsp:cNvSpPr/>
      </dsp:nvSpPr>
      <dsp:spPr>
        <a:xfrm>
          <a:off x="2737634" y="21397"/>
          <a:ext cx="1084329" cy="875571"/>
        </a:xfrm>
        <a:prstGeom prst="trapezoid">
          <a:avLst>
            <a:gd name="adj" fmla="val 57874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84000"/>
                <a:satMod val="16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b="1" kern="1200" dirty="0" smtClean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bg1">
                  <a:lumMod val="95000"/>
                  <a:lumOff val="5000"/>
                </a:schemeClr>
              </a:solidFill>
            </a:rPr>
            <a:t>Чувство лошади</a:t>
          </a:r>
          <a:endParaRPr lang="ru-RU" sz="1100" b="1" kern="1200" dirty="0">
            <a:solidFill>
              <a:schemeClr val="bg1">
                <a:lumMod val="95000"/>
                <a:lumOff val="5000"/>
              </a:schemeClr>
            </a:solidFill>
          </a:endParaRPr>
        </a:p>
      </dsp:txBody>
      <dsp:txXfrm>
        <a:off x="2737634" y="21397"/>
        <a:ext cx="1084329" cy="875571"/>
      </dsp:txXfrm>
    </dsp:sp>
    <dsp:sp modelId="{961BC30C-38CA-48D1-BCE3-7EA57073606E}">
      <dsp:nvSpPr>
        <dsp:cNvPr id="0" name=""/>
        <dsp:cNvSpPr/>
      </dsp:nvSpPr>
      <dsp:spPr>
        <a:xfrm>
          <a:off x="2399145" y="875571"/>
          <a:ext cx="1754436" cy="640178"/>
        </a:xfrm>
        <a:prstGeom prst="trapezoid">
          <a:avLst>
            <a:gd name="adj" fmla="val 57874"/>
          </a:avLst>
        </a:prstGeom>
        <a:gradFill rotWithShape="0">
          <a:gsLst>
            <a:gs pos="0">
              <a:schemeClr val="accent4">
                <a:hueOff val="-456272"/>
                <a:satOff val="1522"/>
                <a:lumOff val="2402"/>
                <a:alphaOff val="0"/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4">
                <a:hueOff val="-456272"/>
                <a:satOff val="1522"/>
                <a:lumOff val="2402"/>
                <a:alphaOff val="0"/>
                <a:tint val="84000"/>
                <a:satMod val="16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bg1">
                  <a:lumMod val="95000"/>
                  <a:lumOff val="5000"/>
                </a:schemeClr>
              </a:solidFill>
            </a:rPr>
            <a:t>Координация</a:t>
          </a:r>
          <a:r>
            <a:rPr lang="ru-RU" sz="1100" b="1" kern="1200" dirty="0" smtClean="0"/>
            <a:t> </a:t>
          </a:r>
          <a:r>
            <a:rPr lang="ru-RU" sz="1100" b="1" kern="1200" dirty="0" smtClean="0">
              <a:solidFill>
                <a:schemeClr val="bg1">
                  <a:lumMod val="95000"/>
                  <a:lumOff val="5000"/>
                </a:schemeClr>
              </a:solidFill>
            </a:rPr>
            <a:t>воздействий</a:t>
          </a:r>
          <a:endParaRPr lang="ru-RU" sz="1100" b="1" kern="1200" dirty="0">
            <a:solidFill>
              <a:schemeClr val="bg1">
                <a:lumMod val="95000"/>
                <a:lumOff val="5000"/>
              </a:schemeClr>
            </a:solidFill>
          </a:endParaRPr>
        </a:p>
      </dsp:txBody>
      <dsp:txXfrm>
        <a:off x="2706172" y="875571"/>
        <a:ext cx="1140383" cy="640178"/>
      </dsp:txXfrm>
    </dsp:sp>
    <dsp:sp modelId="{12472D24-A0B8-4F35-8F34-0F8D230B3927}">
      <dsp:nvSpPr>
        <dsp:cNvPr id="0" name=""/>
        <dsp:cNvSpPr/>
      </dsp:nvSpPr>
      <dsp:spPr>
        <a:xfrm>
          <a:off x="2083073" y="1515750"/>
          <a:ext cx="2386581" cy="546143"/>
        </a:xfrm>
        <a:prstGeom prst="trapezoid">
          <a:avLst>
            <a:gd name="adj" fmla="val 57874"/>
          </a:avLst>
        </a:prstGeom>
        <a:gradFill rotWithShape="0">
          <a:gsLst>
            <a:gs pos="0">
              <a:schemeClr val="accent4">
                <a:hueOff val="-912543"/>
                <a:satOff val="3043"/>
                <a:lumOff val="4804"/>
                <a:alphaOff val="0"/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4">
                <a:hueOff val="-912543"/>
                <a:satOff val="3043"/>
                <a:lumOff val="4804"/>
                <a:alphaOff val="0"/>
                <a:tint val="84000"/>
                <a:satMod val="16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bg1">
                  <a:lumMod val="95000"/>
                  <a:lumOff val="5000"/>
                </a:schemeClr>
              </a:solidFill>
            </a:rPr>
            <a:t>Средства управления</a:t>
          </a:r>
          <a:endParaRPr lang="ru-RU" sz="1100" b="1" kern="1200" dirty="0">
            <a:solidFill>
              <a:schemeClr val="bg1">
                <a:lumMod val="95000"/>
                <a:lumOff val="5000"/>
              </a:schemeClr>
            </a:solidFill>
          </a:endParaRPr>
        </a:p>
      </dsp:txBody>
      <dsp:txXfrm>
        <a:off x="2500724" y="1515750"/>
        <a:ext cx="1551278" cy="546143"/>
      </dsp:txXfrm>
    </dsp:sp>
    <dsp:sp modelId="{02D9FEC6-BB58-4E95-B3F5-949932B1771B}">
      <dsp:nvSpPr>
        <dsp:cNvPr id="0" name=""/>
        <dsp:cNvSpPr/>
      </dsp:nvSpPr>
      <dsp:spPr>
        <a:xfrm>
          <a:off x="1561825" y="2051533"/>
          <a:ext cx="3408996" cy="868635"/>
        </a:xfrm>
        <a:prstGeom prst="trapezoid">
          <a:avLst>
            <a:gd name="adj" fmla="val 57874"/>
          </a:avLst>
        </a:prstGeom>
        <a:gradFill rotWithShape="0">
          <a:gsLst>
            <a:gs pos="0">
              <a:schemeClr val="accent4">
                <a:hueOff val="-1368815"/>
                <a:satOff val="4565"/>
                <a:lumOff val="7206"/>
                <a:alphaOff val="0"/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4">
                <a:hueOff val="-1368815"/>
                <a:satOff val="4565"/>
                <a:lumOff val="7206"/>
                <a:alphaOff val="0"/>
                <a:tint val="84000"/>
                <a:satMod val="16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bg1">
                  <a:lumMod val="95000"/>
                  <a:lumOff val="5000"/>
                </a:schemeClr>
              </a:solidFill>
            </a:rPr>
            <a:t>Умение</a:t>
          </a:r>
          <a:r>
            <a:rPr lang="ru-RU" sz="1100" b="1" kern="1200" dirty="0" smtClean="0"/>
            <a:t> </a:t>
          </a:r>
          <a:r>
            <a:rPr lang="ru-RU" sz="1100" b="1" kern="1200" dirty="0" smtClean="0">
              <a:solidFill>
                <a:schemeClr val="bg1">
                  <a:lumMod val="95000"/>
                  <a:lumOff val="5000"/>
                </a:schemeClr>
              </a:solidFill>
            </a:rPr>
            <a:t>двигаться</a:t>
          </a:r>
          <a:r>
            <a:rPr lang="ru-RU" sz="1100" b="1" kern="1200" dirty="0" smtClean="0"/>
            <a:t> </a:t>
          </a:r>
          <a:r>
            <a:rPr lang="ru-RU" sz="1100" b="1" kern="1200" dirty="0" smtClean="0">
              <a:solidFill>
                <a:schemeClr val="bg1">
                  <a:lumMod val="95000"/>
                  <a:lumOff val="5000"/>
                </a:schemeClr>
              </a:solidFill>
            </a:rPr>
            <a:t>вместе</a:t>
          </a:r>
          <a:r>
            <a:rPr lang="ru-RU" sz="1100" b="1" kern="1200" dirty="0" smtClean="0"/>
            <a:t> </a:t>
          </a:r>
          <a:r>
            <a:rPr lang="ru-RU" sz="1100" b="1" kern="1200" dirty="0" smtClean="0">
              <a:solidFill>
                <a:schemeClr val="bg1">
                  <a:lumMod val="95000"/>
                  <a:lumOff val="5000"/>
                </a:schemeClr>
              </a:solidFill>
            </a:rPr>
            <a:t>с</a:t>
          </a:r>
          <a:r>
            <a:rPr lang="ru-RU" sz="1100" b="1" kern="1200" dirty="0" smtClean="0"/>
            <a:t> </a:t>
          </a:r>
          <a:r>
            <a:rPr lang="ru-RU" sz="1100" b="1" kern="1200" dirty="0" smtClean="0">
              <a:solidFill>
                <a:schemeClr val="bg1">
                  <a:lumMod val="95000"/>
                  <a:lumOff val="5000"/>
                </a:schemeClr>
              </a:solidFill>
            </a:rPr>
            <a:t>лошадью</a:t>
          </a:r>
          <a:endParaRPr lang="ru-RU" sz="1100" b="1" kern="1200" dirty="0">
            <a:solidFill>
              <a:schemeClr val="bg1">
                <a:lumMod val="95000"/>
                <a:lumOff val="5000"/>
              </a:schemeClr>
            </a:solidFill>
          </a:endParaRPr>
        </a:p>
      </dsp:txBody>
      <dsp:txXfrm>
        <a:off x="2158399" y="2051533"/>
        <a:ext cx="2215847" cy="868635"/>
      </dsp:txXfrm>
    </dsp:sp>
    <dsp:sp modelId="{C579CFAB-660E-401C-A5C8-CCEFB959D7A1}">
      <dsp:nvSpPr>
        <dsp:cNvPr id="0" name=""/>
        <dsp:cNvSpPr/>
      </dsp:nvSpPr>
      <dsp:spPr>
        <a:xfrm>
          <a:off x="1264290" y="2930530"/>
          <a:ext cx="4024147" cy="546143"/>
        </a:xfrm>
        <a:prstGeom prst="trapezoid">
          <a:avLst>
            <a:gd name="adj" fmla="val 57874"/>
          </a:avLst>
        </a:prstGeom>
        <a:gradFill rotWithShape="0">
          <a:gsLst>
            <a:gs pos="0">
              <a:schemeClr val="accent4">
                <a:hueOff val="-1825086"/>
                <a:satOff val="6087"/>
                <a:lumOff val="9608"/>
                <a:alphaOff val="0"/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4">
                <a:hueOff val="-1825086"/>
                <a:satOff val="6087"/>
                <a:lumOff val="9608"/>
                <a:alphaOff val="0"/>
                <a:tint val="84000"/>
                <a:satMod val="16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bg1">
                  <a:lumMod val="95000"/>
                  <a:lumOff val="5000"/>
                </a:schemeClr>
              </a:solidFill>
            </a:rPr>
            <a:t>Раскрепощение</a:t>
          </a:r>
          <a:endParaRPr lang="ru-RU" sz="1100" b="1" kern="1200" dirty="0">
            <a:solidFill>
              <a:schemeClr val="bg1">
                <a:lumMod val="95000"/>
                <a:lumOff val="5000"/>
              </a:schemeClr>
            </a:solidFill>
          </a:endParaRPr>
        </a:p>
      </dsp:txBody>
      <dsp:txXfrm>
        <a:off x="1968516" y="2930530"/>
        <a:ext cx="2615695" cy="546143"/>
      </dsp:txXfrm>
    </dsp:sp>
    <dsp:sp modelId="{7DE23DC0-4AFD-4341-916F-DE815EC4C421}">
      <dsp:nvSpPr>
        <dsp:cNvPr id="0" name=""/>
        <dsp:cNvSpPr/>
      </dsp:nvSpPr>
      <dsp:spPr>
        <a:xfrm>
          <a:off x="948217" y="3476673"/>
          <a:ext cx="4656292" cy="546143"/>
        </a:xfrm>
        <a:prstGeom prst="trapezoid">
          <a:avLst>
            <a:gd name="adj" fmla="val 57874"/>
          </a:avLst>
        </a:prstGeom>
        <a:gradFill rotWithShape="0">
          <a:gsLst>
            <a:gs pos="0">
              <a:schemeClr val="accent4">
                <a:hueOff val="-2281358"/>
                <a:satOff val="7609"/>
                <a:lumOff val="12010"/>
                <a:alphaOff val="0"/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4">
                <a:hueOff val="-2281358"/>
                <a:satOff val="7609"/>
                <a:lumOff val="12010"/>
                <a:alphaOff val="0"/>
                <a:tint val="84000"/>
                <a:satMod val="16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bg1">
                  <a:lumMod val="95000"/>
                  <a:lumOff val="5000"/>
                </a:schemeClr>
              </a:solidFill>
            </a:rPr>
            <a:t>Баланс</a:t>
          </a:r>
          <a:endParaRPr lang="ru-RU" sz="1100" b="1" kern="1200" dirty="0">
            <a:solidFill>
              <a:schemeClr val="bg1">
                <a:lumMod val="95000"/>
                <a:lumOff val="5000"/>
              </a:schemeClr>
            </a:solidFill>
          </a:endParaRPr>
        </a:p>
      </dsp:txBody>
      <dsp:txXfrm>
        <a:off x="1763068" y="3476673"/>
        <a:ext cx="3026590" cy="546143"/>
      </dsp:txXfrm>
    </dsp:sp>
    <dsp:sp modelId="{B875B407-8875-4B1C-873F-33CAAB48A41E}">
      <dsp:nvSpPr>
        <dsp:cNvPr id="0" name=""/>
        <dsp:cNvSpPr/>
      </dsp:nvSpPr>
      <dsp:spPr>
        <a:xfrm>
          <a:off x="632145" y="4022817"/>
          <a:ext cx="5288437" cy="546143"/>
        </a:xfrm>
        <a:prstGeom prst="trapezoid">
          <a:avLst>
            <a:gd name="adj" fmla="val 57874"/>
          </a:avLst>
        </a:prstGeom>
        <a:gradFill rotWithShape="0">
          <a:gsLst>
            <a:gs pos="0">
              <a:schemeClr val="accent4">
                <a:hueOff val="-2737630"/>
                <a:satOff val="9130"/>
                <a:lumOff val="14412"/>
                <a:alphaOff val="0"/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4">
                <a:hueOff val="-2737630"/>
                <a:satOff val="9130"/>
                <a:lumOff val="14412"/>
                <a:alphaOff val="0"/>
                <a:tint val="84000"/>
                <a:satMod val="16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bg1">
                  <a:lumMod val="95000"/>
                  <a:lumOff val="5000"/>
                </a:schemeClr>
              </a:solidFill>
            </a:rPr>
            <a:t>Понимание</a:t>
          </a:r>
          <a:r>
            <a:rPr lang="ru-RU" sz="1100" kern="1200" dirty="0" smtClean="0"/>
            <a:t> </a:t>
          </a:r>
          <a:r>
            <a:rPr lang="ru-RU" sz="1100" b="1" kern="1200" dirty="0" smtClean="0">
              <a:solidFill>
                <a:schemeClr val="bg1">
                  <a:lumMod val="95000"/>
                  <a:lumOff val="5000"/>
                </a:schemeClr>
              </a:solidFill>
            </a:rPr>
            <a:t>лошади</a:t>
          </a:r>
          <a:endParaRPr lang="ru-RU" sz="1100" b="1" kern="1200" dirty="0">
            <a:solidFill>
              <a:schemeClr val="bg1">
                <a:lumMod val="95000"/>
                <a:lumOff val="5000"/>
              </a:schemeClr>
            </a:solidFill>
          </a:endParaRPr>
        </a:p>
      </dsp:txBody>
      <dsp:txXfrm>
        <a:off x="1557621" y="4022817"/>
        <a:ext cx="3437484" cy="546143"/>
      </dsp:txXfrm>
    </dsp:sp>
    <dsp:sp modelId="{AA33171B-395F-4423-A9F4-6A2E156F6A50}">
      <dsp:nvSpPr>
        <dsp:cNvPr id="0" name=""/>
        <dsp:cNvSpPr/>
      </dsp:nvSpPr>
      <dsp:spPr>
        <a:xfrm>
          <a:off x="316072" y="4568960"/>
          <a:ext cx="5920582" cy="546143"/>
        </a:xfrm>
        <a:prstGeom prst="trapezoid">
          <a:avLst>
            <a:gd name="adj" fmla="val 57874"/>
          </a:avLst>
        </a:prstGeom>
        <a:gradFill rotWithShape="0">
          <a:gsLst>
            <a:gs pos="0">
              <a:schemeClr val="accent4">
                <a:hueOff val="-3193901"/>
                <a:satOff val="10652"/>
                <a:lumOff val="16814"/>
                <a:alphaOff val="0"/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4">
                <a:hueOff val="-3193901"/>
                <a:satOff val="10652"/>
                <a:lumOff val="16814"/>
                <a:alphaOff val="0"/>
                <a:tint val="84000"/>
                <a:satMod val="16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bg1">
                  <a:lumMod val="95000"/>
                  <a:lumOff val="5000"/>
                </a:schemeClr>
              </a:solidFill>
            </a:rPr>
            <a:t>Контакт</a:t>
          </a:r>
          <a:r>
            <a:rPr lang="ru-RU" sz="1100" b="1" kern="1200" dirty="0" smtClean="0"/>
            <a:t> </a:t>
          </a:r>
          <a:r>
            <a:rPr lang="ru-RU" sz="1100" b="1" kern="1200" dirty="0" smtClean="0">
              <a:solidFill>
                <a:schemeClr val="bg1">
                  <a:lumMod val="95000"/>
                  <a:lumOff val="5000"/>
                </a:schemeClr>
              </a:solidFill>
            </a:rPr>
            <a:t>с</a:t>
          </a:r>
          <a:r>
            <a:rPr lang="ru-RU" sz="1100" b="1" kern="1200" dirty="0" smtClean="0"/>
            <a:t> </a:t>
          </a:r>
          <a:r>
            <a:rPr lang="ru-RU" sz="1100" b="1" kern="1200" dirty="0" smtClean="0">
              <a:solidFill>
                <a:schemeClr val="bg1">
                  <a:lumMod val="95000"/>
                  <a:lumOff val="5000"/>
                </a:schemeClr>
              </a:solidFill>
            </a:rPr>
            <a:t>лошадью</a:t>
          </a:r>
          <a:endParaRPr lang="ru-RU" sz="1100" b="1" kern="1200" dirty="0">
            <a:solidFill>
              <a:schemeClr val="bg1">
                <a:lumMod val="95000"/>
                <a:lumOff val="5000"/>
              </a:schemeClr>
            </a:solidFill>
          </a:endParaRPr>
        </a:p>
      </dsp:txBody>
      <dsp:txXfrm>
        <a:off x="1352174" y="4568960"/>
        <a:ext cx="3848378" cy="546143"/>
      </dsp:txXfrm>
    </dsp:sp>
    <dsp:sp modelId="{A1B9701D-B346-4C09-B246-AA6F8905AA79}">
      <dsp:nvSpPr>
        <dsp:cNvPr id="0" name=""/>
        <dsp:cNvSpPr/>
      </dsp:nvSpPr>
      <dsp:spPr>
        <a:xfrm>
          <a:off x="0" y="5115104"/>
          <a:ext cx="6552727" cy="546143"/>
        </a:xfrm>
        <a:prstGeom prst="trapezoid">
          <a:avLst>
            <a:gd name="adj" fmla="val 57874"/>
          </a:avLst>
        </a:prstGeom>
        <a:gradFill rotWithShape="0">
          <a:gsLst>
            <a:gs pos="0">
              <a:schemeClr val="accent4">
                <a:hueOff val="-3650173"/>
                <a:satOff val="12174"/>
                <a:lumOff val="19216"/>
                <a:alphaOff val="0"/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4">
                <a:hueOff val="-3650173"/>
                <a:satOff val="12174"/>
                <a:lumOff val="19216"/>
                <a:alphaOff val="0"/>
                <a:tint val="84000"/>
                <a:satMod val="16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bg1">
                  <a:lumMod val="95000"/>
                  <a:lumOff val="5000"/>
                </a:schemeClr>
              </a:solidFill>
            </a:rPr>
            <a:t>Базовые</a:t>
          </a:r>
          <a:r>
            <a:rPr lang="ru-RU" sz="1100" b="1" kern="1200" dirty="0" smtClean="0"/>
            <a:t> </a:t>
          </a:r>
          <a:r>
            <a:rPr lang="ru-RU" sz="1100" b="1" kern="1200" dirty="0" smtClean="0">
              <a:solidFill>
                <a:schemeClr val="bg1">
                  <a:lumMod val="95000"/>
                  <a:lumOff val="5000"/>
                </a:schemeClr>
              </a:solidFill>
            </a:rPr>
            <a:t>знания</a:t>
          </a:r>
          <a:endParaRPr lang="ru-RU" sz="1100" b="1" kern="1200" dirty="0">
            <a:solidFill>
              <a:schemeClr val="bg1">
                <a:lumMod val="95000"/>
                <a:lumOff val="5000"/>
              </a:schemeClr>
            </a:solidFill>
          </a:endParaRPr>
        </a:p>
      </dsp:txBody>
      <dsp:txXfrm>
        <a:off x="1146727" y="5115104"/>
        <a:ext cx="4259273" cy="5461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2132A9-64C8-4442-BD11-FD69A32415E3}">
      <dsp:nvSpPr>
        <dsp:cNvPr id="0" name=""/>
        <dsp:cNvSpPr/>
      </dsp:nvSpPr>
      <dsp:spPr>
        <a:xfrm>
          <a:off x="3084458" y="1642212"/>
          <a:ext cx="2497693" cy="5956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3888"/>
              </a:lnTo>
              <a:lnTo>
                <a:pt x="2497693" y="453888"/>
              </a:lnTo>
              <a:lnTo>
                <a:pt x="2497693" y="595612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00700E-E553-4BCF-89F3-82FA305C9CB9}">
      <dsp:nvSpPr>
        <dsp:cNvPr id="0" name=""/>
        <dsp:cNvSpPr/>
      </dsp:nvSpPr>
      <dsp:spPr>
        <a:xfrm>
          <a:off x="3084458" y="1642212"/>
          <a:ext cx="861251" cy="5956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3888"/>
              </a:lnTo>
              <a:lnTo>
                <a:pt x="861251" y="453888"/>
              </a:lnTo>
              <a:lnTo>
                <a:pt x="861251" y="595612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0339BA-D541-420D-95B2-AFB9E98864D3}">
      <dsp:nvSpPr>
        <dsp:cNvPr id="0" name=""/>
        <dsp:cNvSpPr/>
      </dsp:nvSpPr>
      <dsp:spPr>
        <a:xfrm>
          <a:off x="2312507" y="1642212"/>
          <a:ext cx="771951" cy="595612"/>
        </a:xfrm>
        <a:custGeom>
          <a:avLst/>
          <a:gdLst/>
          <a:ahLst/>
          <a:cxnLst/>
          <a:rect l="0" t="0" r="0" b="0"/>
          <a:pathLst>
            <a:path>
              <a:moveTo>
                <a:pt x="771951" y="0"/>
              </a:moveTo>
              <a:lnTo>
                <a:pt x="771951" y="453888"/>
              </a:lnTo>
              <a:lnTo>
                <a:pt x="0" y="453888"/>
              </a:lnTo>
              <a:lnTo>
                <a:pt x="0" y="595612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55C1B3-7D82-4158-B956-7129E3584176}">
      <dsp:nvSpPr>
        <dsp:cNvPr id="0" name=""/>
        <dsp:cNvSpPr/>
      </dsp:nvSpPr>
      <dsp:spPr>
        <a:xfrm>
          <a:off x="679304" y="1642212"/>
          <a:ext cx="2405154" cy="595612"/>
        </a:xfrm>
        <a:custGeom>
          <a:avLst/>
          <a:gdLst/>
          <a:ahLst/>
          <a:cxnLst/>
          <a:rect l="0" t="0" r="0" b="0"/>
          <a:pathLst>
            <a:path>
              <a:moveTo>
                <a:pt x="2405154" y="0"/>
              </a:moveTo>
              <a:lnTo>
                <a:pt x="2405154" y="453888"/>
              </a:lnTo>
              <a:lnTo>
                <a:pt x="0" y="453888"/>
              </a:lnTo>
              <a:lnTo>
                <a:pt x="0" y="595612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CE9190-F92D-4D9C-AAE8-D1ACDBCB3845}">
      <dsp:nvSpPr>
        <dsp:cNvPr id="0" name=""/>
        <dsp:cNvSpPr/>
      </dsp:nvSpPr>
      <dsp:spPr>
        <a:xfrm>
          <a:off x="521706" y="1197293"/>
          <a:ext cx="5125503" cy="44491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rgbClr val="002060"/>
              </a:solidFill>
            </a:rPr>
            <a:t>Компоненты психологической подготовки</a:t>
          </a:r>
          <a:endParaRPr lang="ru-RU" sz="1700" kern="1200" dirty="0">
            <a:solidFill>
              <a:srgbClr val="002060"/>
            </a:solidFill>
          </a:endParaRPr>
        </a:p>
      </dsp:txBody>
      <dsp:txXfrm>
        <a:off x="521706" y="1197293"/>
        <a:ext cx="5125503" cy="444919"/>
      </dsp:txXfrm>
    </dsp:sp>
    <dsp:sp modelId="{FCD58BE6-E481-41DB-8BDB-5AB8B6A6B78A}">
      <dsp:nvSpPr>
        <dsp:cNvPr id="0" name=""/>
        <dsp:cNvSpPr/>
      </dsp:nvSpPr>
      <dsp:spPr>
        <a:xfrm>
          <a:off x="4427" y="2237825"/>
          <a:ext cx="1349754" cy="67487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rgbClr val="002060"/>
              </a:solidFill>
            </a:rPr>
            <a:t>Готовность</a:t>
          </a:r>
          <a:endParaRPr lang="ru-RU" sz="1700" kern="1200" dirty="0">
            <a:solidFill>
              <a:srgbClr val="002060"/>
            </a:solidFill>
          </a:endParaRPr>
        </a:p>
      </dsp:txBody>
      <dsp:txXfrm>
        <a:off x="4427" y="2237825"/>
        <a:ext cx="1349754" cy="674877"/>
      </dsp:txXfrm>
    </dsp:sp>
    <dsp:sp modelId="{2C942E46-C2CC-43E6-AD0C-851AB6F71FE0}">
      <dsp:nvSpPr>
        <dsp:cNvPr id="0" name=""/>
        <dsp:cNvSpPr/>
      </dsp:nvSpPr>
      <dsp:spPr>
        <a:xfrm>
          <a:off x="1637629" y="2237825"/>
          <a:ext cx="1349754" cy="67487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rgbClr val="002060"/>
              </a:solidFill>
            </a:rPr>
            <a:t>Уверенность</a:t>
          </a:r>
          <a:endParaRPr lang="ru-RU" sz="1700" kern="1200" dirty="0">
            <a:solidFill>
              <a:srgbClr val="002060"/>
            </a:solidFill>
          </a:endParaRPr>
        </a:p>
      </dsp:txBody>
      <dsp:txXfrm>
        <a:off x="1637629" y="2237825"/>
        <a:ext cx="1349754" cy="674877"/>
      </dsp:txXfrm>
    </dsp:sp>
    <dsp:sp modelId="{C03DEA90-164F-417C-B01F-3911EF9B2BB5}">
      <dsp:nvSpPr>
        <dsp:cNvPr id="0" name=""/>
        <dsp:cNvSpPr/>
      </dsp:nvSpPr>
      <dsp:spPr>
        <a:xfrm>
          <a:off x="3270832" y="2237825"/>
          <a:ext cx="1349754" cy="67487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rgbClr val="002060"/>
              </a:solidFill>
            </a:rPr>
            <a:t>Контроль</a:t>
          </a:r>
          <a:endParaRPr lang="ru-RU" sz="1700" kern="1200" dirty="0">
            <a:solidFill>
              <a:srgbClr val="002060"/>
            </a:solidFill>
          </a:endParaRPr>
        </a:p>
      </dsp:txBody>
      <dsp:txXfrm>
        <a:off x="3270832" y="2237825"/>
        <a:ext cx="1349754" cy="674877"/>
      </dsp:txXfrm>
    </dsp:sp>
    <dsp:sp modelId="{92CD9B17-CEE7-4264-B553-B0399FBEE468}">
      <dsp:nvSpPr>
        <dsp:cNvPr id="0" name=""/>
        <dsp:cNvSpPr/>
      </dsp:nvSpPr>
      <dsp:spPr>
        <a:xfrm>
          <a:off x="4904035" y="2237825"/>
          <a:ext cx="1356233" cy="71721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rgbClr val="002060"/>
              </a:solidFill>
            </a:rPr>
            <a:t>Концентрация</a:t>
          </a:r>
          <a:endParaRPr lang="ru-RU" sz="1700" kern="1200" dirty="0">
            <a:solidFill>
              <a:srgbClr val="002060"/>
            </a:solidFill>
          </a:endParaRPr>
        </a:p>
      </dsp:txBody>
      <dsp:txXfrm>
        <a:off x="4904035" y="2237825"/>
        <a:ext cx="1356233" cy="7172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653ECE-FD83-42DC-BADC-C275C2A8B491}" type="datetimeFigureOut">
              <a:rPr lang="ru-RU" smtClean="0"/>
              <a:t>22.01.2017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9F6CF-9CEC-45A3-982D-0B5CDEAF55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016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B1C7E-5A6D-49D7-9650-9335158F3D59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735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9074-DC5F-4D01-A0C8-9258802EDB61}" type="datetimeFigureOut">
              <a:rPr lang="ru-RU" smtClean="0"/>
              <a:t>22.01.2017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6563-F12C-4318-B64B-814B93733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739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9074-DC5F-4D01-A0C8-9258802EDB61}" type="datetimeFigureOut">
              <a:rPr lang="ru-RU" smtClean="0"/>
              <a:t>22.01.2017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6563-F12C-4318-B64B-814B93733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57978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88077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28283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25834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68357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69882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61978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11684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34519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2052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701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9074-DC5F-4D01-A0C8-9258802EDB61}" type="datetimeFigureOut">
              <a:rPr lang="ru-RU" smtClean="0"/>
              <a:t>22.01.2017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6563-F12C-4318-B64B-814B93733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33531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87893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44101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76795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48956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11237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40767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25250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00324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75971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466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03636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50903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69069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189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54668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39550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88957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7365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42473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17953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338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44021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35663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18459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66248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93827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27379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37665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39352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00122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96669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2807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36128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69954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04799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61106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82857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85115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24079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25785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61255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32641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23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61123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71240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01522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92262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34230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71580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59832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75492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12543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04629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4457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17025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43642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04591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38696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09615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85675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5268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40002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18468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56183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843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21262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07966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1164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88588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10798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0507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69970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97530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6DD59-EB80-4E3A-BCFE-A411455E2EC8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22.01.2017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567F6-2B0A-4543-B7A1-8078C55FEF83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813638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6DD59-EB80-4E3A-BCFE-A411455E2EC8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22.01.2017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567F6-2B0A-4543-B7A1-8078C55FEF83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89039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6DD59-EB80-4E3A-BCFE-A411455E2EC8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22.01.2017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567F6-2B0A-4543-B7A1-8078C55FEF83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0796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4903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6DD59-EB80-4E3A-BCFE-A411455E2EC8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22.01.2017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567F6-2B0A-4543-B7A1-8078C55FEF83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89216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6DD59-EB80-4E3A-BCFE-A411455E2EC8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22.01.2017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567F6-2B0A-4543-B7A1-8078C55FEF83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03645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6DD59-EB80-4E3A-BCFE-A411455E2EC8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22.01.2017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567F6-2B0A-4543-B7A1-8078C55FEF83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29014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6DD59-EB80-4E3A-BCFE-A411455E2EC8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22.01.2017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567F6-2B0A-4543-B7A1-8078C55FEF83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32380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6DD59-EB80-4E3A-BCFE-A411455E2EC8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22.01.2017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567F6-2B0A-4543-B7A1-8078C55FEF83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41833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6DD59-EB80-4E3A-BCFE-A411455E2EC8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22.01.2017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567F6-2B0A-4543-B7A1-8078C55FEF83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14267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6DD59-EB80-4E3A-BCFE-A411455E2EC8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22.01.2017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567F6-2B0A-4543-B7A1-8078C55FEF83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60693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6DD59-EB80-4E3A-BCFE-A411455E2EC8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22.01.2017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567F6-2B0A-4543-B7A1-8078C55FEF83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63597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6DD59-EB80-4E3A-BCFE-A411455E2EC8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22.01.2017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567F6-2B0A-4543-B7A1-8078C55FEF83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22517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6DD59-EB80-4E3A-BCFE-A411455E2EC8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22.01.2017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567F6-2B0A-4543-B7A1-8078C55FEF83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9185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80559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6DD59-EB80-4E3A-BCFE-A411455E2EC8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22.01.2017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567F6-2B0A-4543-B7A1-8078C55FEF83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9849215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6DD59-EB80-4E3A-BCFE-A411455E2EC8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22.01.2017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567F6-2B0A-4543-B7A1-8078C55FEF83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82377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6DD59-EB80-4E3A-BCFE-A411455E2EC8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22.01.2017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567F6-2B0A-4543-B7A1-8078C55FEF83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90566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6DD59-EB80-4E3A-BCFE-A411455E2EC8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22.01.2017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567F6-2B0A-4543-B7A1-8078C55FEF83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64032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2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4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6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8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60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720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84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6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70596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29847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4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120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402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60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480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600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720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841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961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35583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76028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2014" indent="0">
              <a:buNone/>
              <a:defRPr sz="2300" b="1"/>
            </a:lvl2pPr>
            <a:lvl3pPr marL="1024029" indent="0">
              <a:buNone/>
              <a:defRPr sz="2000" b="1"/>
            </a:lvl3pPr>
            <a:lvl4pPr marL="1536043" indent="0">
              <a:buNone/>
              <a:defRPr sz="1800" b="1"/>
            </a:lvl4pPr>
            <a:lvl5pPr marL="2048058" indent="0">
              <a:buNone/>
              <a:defRPr sz="1800" b="1"/>
            </a:lvl5pPr>
            <a:lvl6pPr marL="2560072" indent="0">
              <a:buNone/>
              <a:defRPr sz="1800" b="1"/>
            </a:lvl6pPr>
            <a:lvl7pPr marL="3072087" indent="0">
              <a:buNone/>
              <a:defRPr sz="1800" b="1"/>
            </a:lvl7pPr>
            <a:lvl8pPr marL="3584100" indent="0">
              <a:buNone/>
              <a:defRPr sz="1800" b="1"/>
            </a:lvl8pPr>
            <a:lvl9pPr marL="4096115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5"/>
            <a:ext cx="5389033" cy="63976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2014" indent="0">
              <a:buNone/>
              <a:defRPr sz="2300" b="1"/>
            </a:lvl2pPr>
            <a:lvl3pPr marL="1024029" indent="0">
              <a:buNone/>
              <a:defRPr sz="2000" b="1"/>
            </a:lvl3pPr>
            <a:lvl4pPr marL="1536043" indent="0">
              <a:buNone/>
              <a:defRPr sz="1800" b="1"/>
            </a:lvl4pPr>
            <a:lvl5pPr marL="2048058" indent="0">
              <a:buNone/>
              <a:defRPr sz="1800" b="1"/>
            </a:lvl5pPr>
            <a:lvl6pPr marL="2560072" indent="0">
              <a:buNone/>
              <a:defRPr sz="1800" b="1"/>
            </a:lvl6pPr>
            <a:lvl7pPr marL="3072087" indent="0">
              <a:buNone/>
              <a:defRPr sz="1800" b="1"/>
            </a:lvl7pPr>
            <a:lvl8pPr marL="3584100" indent="0">
              <a:buNone/>
              <a:defRPr sz="1800" b="1"/>
            </a:lvl8pPr>
            <a:lvl9pPr marL="4096115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07666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357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9074-DC5F-4D01-A0C8-9258802EDB61}" type="datetimeFigureOut">
              <a:rPr lang="ru-RU" smtClean="0"/>
              <a:t>22.01.2017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6563-F12C-4318-B64B-814B93733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5298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22825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22569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12014" indent="0">
              <a:buNone/>
              <a:defRPr sz="1400"/>
            </a:lvl2pPr>
            <a:lvl3pPr marL="1024029" indent="0">
              <a:buNone/>
              <a:defRPr sz="1100"/>
            </a:lvl3pPr>
            <a:lvl4pPr marL="1536043" indent="0">
              <a:buNone/>
              <a:defRPr sz="1000"/>
            </a:lvl4pPr>
            <a:lvl5pPr marL="2048058" indent="0">
              <a:buNone/>
              <a:defRPr sz="1000"/>
            </a:lvl5pPr>
            <a:lvl6pPr marL="2560072" indent="0">
              <a:buNone/>
              <a:defRPr sz="1000"/>
            </a:lvl6pPr>
            <a:lvl7pPr marL="3072087" indent="0">
              <a:buNone/>
              <a:defRPr sz="1000"/>
            </a:lvl7pPr>
            <a:lvl8pPr marL="3584100" indent="0">
              <a:buNone/>
              <a:defRPr sz="1000"/>
            </a:lvl8pPr>
            <a:lvl9pPr marL="409611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00059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500"/>
            </a:lvl1pPr>
            <a:lvl2pPr marL="512014" indent="0">
              <a:buNone/>
              <a:defRPr sz="3100"/>
            </a:lvl2pPr>
            <a:lvl3pPr marL="1024029" indent="0">
              <a:buNone/>
              <a:defRPr sz="2700"/>
            </a:lvl3pPr>
            <a:lvl4pPr marL="1536043" indent="0">
              <a:buNone/>
              <a:defRPr sz="2300"/>
            </a:lvl4pPr>
            <a:lvl5pPr marL="2048058" indent="0">
              <a:buNone/>
              <a:defRPr sz="2300"/>
            </a:lvl5pPr>
            <a:lvl6pPr marL="2560072" indent="0">
              <a:buNone/>
              <a:defRPr sz="2300"/>
            </a:lvl6pPr>
            <a:lvl7pPr marL="3072087" indent="0">
              <a:buNone/>
              <a:defRPr sz="2300"/>
            </a:lvl7pPr>
            <a:lvl8pPr marL="3584100" indent="0">
              <a:buNone/>
              <a:defRPr sz="2300"/>
            </a:lvl8pPr>
            <a:lvl9pPr marL="4096115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600"/>
            </a:lvl1pPr>
            <a:lvl2pPr marL="512014" indent="0">
              <a:buNone/>
              <a:defRPr sz="1400"/>
            </a:lvl2pPr>
            <a:lvl3pPr marL="1024029" indent="0">
              <a:buNone/>
              <a:defRPr sz="1100"/>
            </a:lvl3pPr>
            <a:lvl4pPr marL="1536043" indent="0">
              <a:buNone/>
              <a:defRPr sz="1000"/>
            </a:lvl4pPr>
            <a:lvl5pPr marL="2048058" indent="0">
              <a:buNone/>
              <a:defRPr sz="1000"/>
            </a:lvl5pPr>
            <a:lvl6pPr marL="2560072" indent="0">
              <a:buNone/>
              <a:defRPr sz="1000"/>
            </a:lvl6pPr>
            <a:lvl7pPr marL="3072087" indent="0">
              <a:buNone/>
              <a:defRPr sz="1000"/>
            </a:lvl7pPr>
            <a:lvl8pPr marL="3584100" indent="0">
              <a:buNone/>
              <a:defRPr sz="1000"/>
            </a:lvl8pPr>
            <a:lvl9pPr marL="409611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95908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16689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15769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2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4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6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8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60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720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84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6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90172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34352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4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120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402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60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480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600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720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841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961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20103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16811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2014" indent="0">
              <a:buNone/>
              <a:defRPr sz="2300" b="1"/>
            </a:lvl2pPr>
            <a:lvl3pPr marL="1024029" indent="0">
              <a:buNone/>
              <a:defRPr sz="2000" b="1"/>
            </a:lvl3pPr>
            <a:lvl4pPr marL="1536043" indent="0">
              <a:buNone/>
              <a:defRPr sz="1800" b="1"/>
            </a:lvl4pPr>
            <a:lvl5pPr marL="2048058" indent="0">
              <a:buNone/>
              <a:defRPr sz="1800" b="1"/>
            </a:lvl5pPr>
            <a:lvl6pPr marL="2560072" indent="0">
              <a:buNone/>
              <a:defRPr sz="1800" b="1"/>
            </a:lvl6pPr>
            <a:lvl7pPr marL="3072087" indent="0">
              <a:buNone/>
              <a:defRPr sz="1800" b="1"/>
            </a:lvl7pPr>
            <a:lvl8pPr marL="3584100" indent="0">
              <a:buNone/>
              <a:defRPr sz="1800" b="1"/>
            </a:lvl8pPr>
            <a:lvl9pPr marL="4096115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5"/>
            <a:ext cx="5389033" cy="63976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2014" indent="0">
              <a:buNone/>
              <a:defRPr sz="2300" b="1"/>
            </a:lvl2pPr>
            <a:lvl3pPr marL="1024029" indent="0">
              <a:buNone/>
              <a:defRPr sz="2000" b="1"/>
            </a:lvl3pPr>
            <a:lvl4pPr marL="1536043" indent="0">
              <a:buNone/>
              <a:defRPr sz="1800" b="1"/>
            </a:lvl4pPr>
            <a:lvl5pPr marL="2048058" indent="0">
              <a:buNone/>
              <a:defRPr sz="1800" b="1"/>
            </a:lvl5pPr>
            <a:lvl6pPr marL="2560072" indent="0">
              <a:buNone/>
              <a:defRPr sz="1800" b="1"/>
            </a:lvl6pPr>
            <a:lvl7pPr marL="3072087" indent="0">
              <a:buNone/>
              <a:defRPr sz="1800" b="1"/>
            </a:lvl7pPr>
            <a:lvl8pPr marL="3584100" indent="0">
              <a:buNone/>
              <a:defRPr sz="1800" b="1"/>
            </a:lvl8pPr>
            <a:lvl9pPr marL="4096115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4650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10360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612544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11206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12014" indent="0">
              <a:buNone/>
              <a:defRPr sz="1400"/>
            </a:lvl2pPr>
            <a:lvl3pPr marL="1024029" indent="0">
              <a:buNone/>
              <a:defRPr sz="1100"/>
            </a:lvl3pPr>
            <a:lvl4pPr marL="1536043" indent="0">
              <a:buNone/>
              <a:defRPr sz="1000"/>
            </a:lvl4pPr>
            <a:lvl5pPr marL="2048058" indent="0">
              <a:buNone/>
              <a:defRPr sz="1000"/>
            </a:lvl5pPr>
            <a:lvl6pPr marL="2560072" indent="0">
              <a:buNone/>
              <a:defRPr sz="1000"/>
            </a:lvl6pPr>
            <a:lvl7pPr marL="3072087" indent="0">
              <a:buNone/>
              <a:defRPr sz="1000"/>
            </a:lvl7pPr>
            <a:lvl8pPr marL="3584100" indent="0">
              <a:buNone/>
              <a:defRPr sz="1000"/>
            </a:lvl8pPr>
            <a:lvl9pPr marL="409611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56254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500"/>
            </a:lvl1pPr>
            <a:lvl2pPr marL="512014" indent="0">
              <a:buNone/>
              <a:defRPr sz="3100"/>
            </a:lvl2pPr>
            <a:lvl3pPr marL="1024029" indent="0">
              <a:buNone/>
              <a:defRPr sz="2700"/>
            </a:lvl3pPr>
            <a:lvl4pPr marL="1536043" indent="0">
              <a:buNone/>
              <a:defRPr sz="2300"/>
            </a:lvl4pPr>
            <a:lvl5pPr marL="2048058" indent="0">
              <a:buNone/>
              <a:defRPr sz="2300"/>
            </a:lvl5pPr>
            <a:lvl6pPr marL="2560072" indent="0">
              <a:buNone/>
              <a:defRPr sz="2300"/>
            </a:lvl6pPr>
            <a:lvl7pPr marL="3072087" indent="0">
              <a:buNone/>
              <a:defRPr sz="2300"/>
            </a:lvl7pPr>
            <a:lvl8pPr marL="3584100" indent="0">
              <a:buNone/>
              <a:defRPr sz="2300"/>
            </a:lvl8pPr>
            <a:lvl9pPr marL="4096115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600"/>
            </a:lvl1pPr>
            <a:lvl2pPr marL="512014" indent="0">
              <a:buNone/>
              <a:defRPr sz="1400"/>
            </a:lvl2pPr>
            <a:lvl3pPr marL="1024029" indent="0">
              <a:buNone/>
              <a:defRPr sz="1100"/>
            </a:lvl3pPr>
            <a:lvl4pPr marL="1536043" indent="0">
              <a:buNone/>
              <a:defRPr sz="1000"/>
            </a:lvl4pPr>
            <a:lvl5pPr marL="2048058" indent="0">
              <a:buNone/>
              <a:defRPr sz="1000"/>
            </a:lvl5pPr>
            <a:lvl6pPr marL="2560072" indent="0">
              <a:buNone/>
              <a:defRPr sz="1000"/>
            </a:lvl6pPr>
            <a:lvl7pPr marL="3072087" indent="0">
              <a:buNone/>
              <a:defRPr sz="1000"/>
            </a:lvl7pPr>
            <a:lvl8pPr marL="3584100" indent="0">
              <a:buNone/>
              <a:defRPr sz="1000"/>
            </a:lvl8pPr>
            <a:lvl9pPr marL="409611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73066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54881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71272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2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4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6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8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60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720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84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6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88872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99385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4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120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402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60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480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600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720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841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961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07054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3227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11781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2014" indent="0">
              <a:buNone/>
              <a:defRPr sz="2300" b="1"/>
            </a:lvl2pPr>
            <a:lvl3pPr marL="1024029" indent="0">
              <a:buNone/>
              <a:defRPr sz="2000" b="1"/>
            </a:lvl3pPr>
            <a:lvl4pPr marL="1536043" indent="0">
              <a:buNone/>
              <a:defRPr sz="1800" b="1"/>
            </a:lvl4pPr>
            <a:lvl5pPr marL="2048058" indent="0">
              <a:buNone/>
              <a:defRPr sz="1800" b="1"/>
            </a:lvl5pPr>
            <a:lvl6pPr marL="2560072" indent="0">
              <a:buNone/>
              <a:defRPr sz="1800" b="1"/>
            </a:lvl6pPr>
            <a:lvl7pPr marL="3072087" indent="0">
              <a:buNone/>
              <a:defRPr sz="1800" b="1"/>
            </a:lvl7pPr>
            <a:lvl8pPr marL="3584100" indent="0">
              <a:buNone/>
              <a:defRPr sz="1800" b="1"/>
            </a:lvl8pPr>
            <a:lvl9pPr marL="4096115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5"/>
            <a:ext cx="5389033" cy="63976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2014" indent="0">
              <a:buNone/>
              <a:defRPr sz="2300" b="1"/>
            </a:lvl2pPr>
            <a:lvl3pPr marL="1024029" indent="0">
              <a:buNone/>
              <a:defRPr sz="2000" b="1"/>
            </a:lvl3pPr>
            <a:lvl4pPr marL="1536043" indent="0">
              <a:buNone/>
              <a:defRPr sz="1800" b="1"/>
            </a:lvl4pPr>
            <a:lvl5pPr marL="2048058" indent="0">
              <a:buNone/>
              <a:defRPr sz="1800" b="1"/>
            </a:lvl5pPr>
            <a:lvl6pPr marL="2560072" indent="0">
              <a:buNone/>
              <a:defRPr sz="1800" b="1"/>
            </a:lvl6pPr>
            <a:lvl7pPr marL="3072087" indent="0">
              <a:buNone/>
              <a:defRPr sz="1800" b="1"/>
            </a:lvl7pPr>
            <a:lvl8pPr marL="3584100" indent="0">
              <a:buNone/>
              <a:defRPr sz="1800" b="1"/>
            </a:lvl8pPr>
            <a:lvl9pPr marL="4096115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6244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46176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13560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12014" indent="0">
              <a:buNone/>
              <a:defRPr sz="1400"/>
            </a:lvl2pPr>
            <a:lvl3pPr marL="1024029" indent="0">
              <a:buNone/>
              <a:defRPr sz="1100"/>
            </a:lvl3pPr>
            <a:lvl4pPr marL="1536043" indent="0">
              <a:buNone/>
              <a:defRPr sz="1000"/>
            </a:lvl4pPr>
            <a:lvl5pPr marL="2048058" indent="0">
              <a:buNone/>
              <a:defRPr sz="1000"/>
            </a:lvl5pPr>
            <a:lvl6pPr marL="2560072" indent="0">
              <a:buNone/>
              <a:defRPr sz="1000"/>
            </a:lvl6pPr>
            <a:lvl7pPr marL="3072087" indent="0">
              <a:buNone/>
              <a:defRPr sz="1000"/>
            </a:lvl7pPr>
            <a:lvl8pPr marL="3584100" indent="0">
              <a:buNone/>
              <a:defRPr sz="1000"/>
            </a:lvl8pPr>
            <a:lvl9pPr marL="409611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54304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500"/>
            </a:lvl1pPr>
            <a:lvl2pPr marL="512014" indent="0">
              <a:buNone/>
              <a:defRPr sz="3100"/>
            </a:lvl2pPr>
            <a:lvl3pPr marL="1024029" indent="0">
              <a:buNone/>
              <a:defRPr sz="2700"/>
            </a:lvl3pPr>
            <a:lvl4pPr marL="1536043" indent="0">
              <a:buNone/>
              <a:defRPr sz="2300"/>
            </a:lvl4pPr>
            <a:lvl5pPr marL="2048058" indent="0">
              <a:buNone/>
              <a:defRPr sz="2300"/>
            </a:lvl5pPr>
            <a:lvl6pPr marL="2560072" indent="0">
              <a:buNone/>
              <a:defRPr sz="2300"/>
            </a:lvl6pPr>
            <a:lvl7pPr marL="3072087" indent="0">
              <a:buNone/>
              <a:defRPr sz="2300"/>
            </a:lvl7pPr>
            <a:lvl8pPr marL="3584100" indent="0">
              <a:buNone/>
              <a:defRPr sz="2300"/>
            </a:lvl8pPr>
            <a:lvl9pPr marL="4096115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600"/>
            </a:lvl1pPr>
            <a:lvl2pPr marL="512014" indent="0">
              <a:buNone/>
              <a:defRPr sz="1400"/>
            </a:lvl2pPr>
            <a:lvl3pPr marL="1024029" indent="0">
              <a:buNone/>
              <a:defRPr sz="1100"/>
            </a:lvl3pPr>
            <a:lvl4pPr marL="1536043" indent="0">
              <a:buNone/>
              <a:defRPr sz="1000"/>
            </a:lvl4pPr>
            <a:lvl5pPr marL="2048058" indent="0">
              <a:buNone/>
              <a:defRPr sz="1000"/>
            </a:lvl5pPr>
            <a:lvl6pPr marL="2560072" indent="0">
              <a:buNone/>
              <a:defRPr sz="1000"/>
            </a:lvl6pPr>
            <a:lvl7pPr marL="3072087" indent="0">
              <a:buNone/>
              <a:defRPr sz="1000"/>
            </a:lvl7pPr>
            <a:lvl8pPr marL="3584100" indent="0">
              <a:buNone/>
              <a:defRPr sz="1000"/>
            </a:lvl8pPr>
            <a:lvl9pPr marL="409611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45580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83464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87121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2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4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6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8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60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720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84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6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22211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87583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4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120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402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60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480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600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720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841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961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4375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10980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34148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2014" indent="0">
              <a:buNone/>
              <a:defRPr sz="2300" b="1"/>
            </a:lvl2pPr>
            <a:lvl3pPr marL="1024029" indent="0">
              <a:buNone/>
              <a:defRPr sz="2000" b="1"/>
            </a:lvl3pPr>
            <a:lvl4pPr marL="1536043" indent="0">
              <a:buNone/>
              <a:defRPr sz="1800" b="1"/>
            </a:lvl4pPr>
            <a:lvl5pPr marL="2048058" indent="0">
              <a:buNone/>
              <a:defRPr sz="1800" b="1"/>
            </a:lvl5pPr>
            <a:lvl6pPr marL="2560072" indent="0">
              <a:buNone/>
              <a:defRPr sz="1800" b="1"/>
            </a:lvl6pPr>
            <a:lvl7pPr marL="3072087" indent="0">
              <a:buNone/>
              <a:defRPr sz="1800" b="1"/>
            </a:lvl7pPr>
            <a:lvl8pPr marL="3584100" indent="0">
              <a:buNone/>
              <a:defRPr sz="1800" b="1"/>
            </a:lvl8pPr>
            <a:lvl9pPr marL="4096115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5"/>
            <a:ext cx="5389033" cy="63976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2014" indent="0">
              <a:buNone/>
              <a:defRPr sz="2300" b="1"/>
            </a:lvl2pPr>
            <a:lvl3pPr marL="1024029" indent="0">
              <a:buNone/>
              <a:defRPr sz="2000" b="1"/>
            </a:lvl3pPr>
            <a:lvl4pPr marL="1536043" indent="0">
              <a:buNone/>
              <a:defRPr sz="1800" b="1"/>
            </a:lvl4pPr>
            <a:lvl5pPr marL="2048058" indent="0">
              <a:buNone/>
              <a:defRPr sz="1800" b="1"/>
            </a:lvl5pPr>
            <a:lvl6pPr marL="2560072" indent="0">
              <a:buNone/>
              <a:defRPr sz="1800" b="1"/>
            </a:lvl6pPr>
            <a:lvl7pPr marL="3072087" indent="0">
              <a:buNone/>
              <a:defRPr sz="1800" b="1"/>
            </a:lvl7pPr>
            <a:lvl8pPr marL="3584100" indent="0">
              <a:buNone/>
              <a:defRPr sz="1800" b="1"/>
            </a:lvl8pPr>
            <a:lvl9pPr marL="4096115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406367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11266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78498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12014" indent="0">
              <a:buNone/>
              <a:defRPr sz="1400"/>
            </a:lvl2pPr>
            <a:lvl3pPr marL="1024029" indent="0">
              <a:buNone/>
              <a:defRPr sz="1100"/>
            </a:lvl3pPr>
            <a:lvl4pPr marL="1536043" indent="0">
              <a:buNone/>
              <a:defRPr sz="1000"/>
            </a:lvl4pPr>
            <a:lvl5pPr marL="2048058" indent="0">
              <a:buNone/>
              <a:defRPr sz="1000"/>
            </a:lvl5pPr>
            <a:lvl6pPr marL="2560072" indent="0">
              <a:buNone/>
              <a:defRPr sz="1000"/>
            </a:lvl6pPr>
            <a:lvl7pPr marL="3072087" indent="0">
              <a:buNone/>
              <a:defRPr sz="1000"/>
            </a:lvl7pPr>
            <a:lvl8pPr marL="3584100" indent="0">
              <a:buNone/>
              <a:defRPr sz="1000"/>
            </a:lvl8pPr>
            <a:lvl9pPr marL="409611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230388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500"/>
            </a:lvl1pPr>
            <a:lvl2pPr marL="512014" indent="0">
              <a:buNone/>
              <a:defRPr sz="3100"/>
            </a:lvl2pPr>
            <a:lvl3pPr marL="1024029" indent="0">
              <a:buNone/>
              <a:defRPr sz="2700"/>
            </a:lvl3pPr>
            <a:lvl4pPr marL="1536043" indent="0">
              <a:buNone/>
              <a:defRPr sz="2300"/>
            </a:lvl4pPr>
            <a:lvl5pPr marL="2048058" indent="0">
              <a:buNone/>
              <a:defRPr sz="2300"/>
            </a:lvl5pPr>
            <a:lvl6pPr marL="2560072" indent="0">
              <a:buNone/>
              <a:defRPr sz="2300"/>
            </a:lvl6pPr>
            <a:lvl7pPr marL="3072087" indent="0">
              <a:buNone/>
              <a:defRPr sz="2300"/>
            </a:lvl7pPr>
            <a:lvl8pPr marL="3584100" indent="0">
              <a:buNone/>
              <a:defRPr sz="2300"/>
            </a:lvl8pPr>
            <a:lvl9pPr marL="4096115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600"/>
            </a:lvl1pPr>
            <a:lvl2pPr marL="512014" indent="0">
              <a:buNone/>
              <a:defRPr sz="1400"/>
            </a:lvl2pPr>
            <a:lvl3pPr marL="1024029" indent="0">
              <a:buNone/>
              <a:defRPr sz="1100"/>
            </a:lvl3pPr>
            <a:lvl4pPr marL="1536043" indent="0">
              <a:buNone/>
              <a:defRPr sz="1000"/>
            </a:lvl4pPr>
            <a:lvl5pPr marL="2048058" indent="0">
              <a:buNone/>
              <a:defRPr sz="1000"/>
            </a:lvl5pPr>
            <a:lvl6pPr marL="2560072" indent="0">
              <a:buNone/>
              <a:defRPr sz="1000"/>
            </a:lvl6pPr>
            <a:lvl7pPr marL="3072087" indent="0">
              <a:buNone/>
              <a:defRPr sz="1000"/>
            </a:lvl7pPr>
            <a:lvl8pPr marL="3584100" indent="0">
              <a:buNone/>
              <a:defRPr sz="1000"/>
            </a:lvl8pPr>
            <a:lvl9pPr marL="409611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12003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274180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949310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2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4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6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8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60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720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84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6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95334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8159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27203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4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120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402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60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480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600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720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841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961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154005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608483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2014" indent="0">
              <a:buNone/>
              <a:defRPr sz="2300" b="1"/>
            </a:lvl2pPr>
            <a:lvl3pPr marL="1024029" indent="0">
              <a:buNone/>
              <a:defRPr sz="2000" b="1"/>
            </a:lvl3pPr>
            <a:lvl4pPr marL="1536043" indent="0">
              <a:buNone/>
              <a:defRPr sz="1800" b="1"/>
            </a:lvl4pPr>
            <a:lvl5pPr marL="2048058" indent="0">
              <a:buNone/>
              <a:defRPr sz="1800" b="1"/>
            </a:lvl5pPr>
            <a:lvl6pPr marL="2560072" indent="0">
              <a:buNone/>
              <a:defRPr sz="1800" b="1"/>
            </a:lvl6pPr>
            <a:lvl7pPr marL="3072087" indent="0">
              <a:buNone/>
              <a:defRPr sz="1800" b="1"/>
            </a:lvl7pPr>
            <a:lvl8pPr marL="3584100" indent="0">
              <a:buNone/>
              <a:defRPr sz="1800" b="1"/>
            </a:lvl8pPr>
            <a:lvl9pPr marL="4096115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5"/>
            <a:ext cx="5389033" cy="63976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2014" indent="0">
              <a:buNone/>
              <a:defRPr sz="2300" b="1"/>
            </a:lvl2pPr>
            <a:lvl3pPr marL="1024029" indent="0">
              <a:buNone/>
              <a:defRPr sz="2000" b="1"/>
            </a:lvl3pPr>
            <a:lvl4pPr marL="1536043" indent="0">
              <a:buNone/>
              <a:defRPr sz="1800" b="1"/>
            </a:lvl4pPr>
            <a:lvl5pPr marL="2048058" indent="0">
              <a:buNone/>
              <a:defRPr sz="1800" b="1"/>
            </a:lvl5pPr>
            <a:lvl6pPr marL="2560072" indent="0">
              <a:buNone/>
              <a:defRPr sz="1800" b="1"/>
            </a:lvl6pPr>
            <a:lvl7pPr marL="3072087" indent="0">
              <a:buNone/>
              <a:defRPr sz="1800" b="1"/>
            </a:lvl7pPr>
            <a:lvl8pPr marL="3584100" indent="0">
              <a:buNone/>
              <a:defRPr sz="1800" b="1"/>
            </a:lvl8pPr>
            <a:lvl9pPr marL="4096115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512556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22963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568338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12014" indent="0">
              <a:buNone/>
              <a:defRPr sz="1400"/>
            </a:lvl2pPr>
            <a:lvl3pPr marL="1024029" indent="0">
              <a:buNone/>
              <a:defRPr sz="1100"/>
            </a:lvl3pPr>
            <a:lvl4pPr marL="1536043" indent="0">
              <a:buNone/>
              <a:defRPr sz="1000"/>
            </a:lvl4pPr>
            <a:lvl5pPr marL="2048058" indent="0">
              <a:buNone/>
              <a:defRPr sz="1000"/>
            </a:lvl5pPr>
            <a:lvl6pPr marL="2560072" indent="0">
              <a:buNone/>
              <a:defRPr sz="1000"/>
            </a:lvl6pPr>
            <a:lvl7pPr marL="3072087" indent="0">
              <a:buNone/>
              <a:defRPr sz="1000"/>
            </a:lvl7pPr>
            <a:lvl8pPr marL="3584100" indent="0">
              <a:buNone/>
              <a:defRPr sz="1000"/>
            </a:lvl8pPr>
            <a:lvl9pPr marL="409611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584473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500"/>
            </a:lvl1pPr>
            <a:lvl2pPr marL="512014" indent="0">
              <a:buNone/>
              <a:defRPr sz="3100"/>
            </a:lvl2pPr>
            <a:lvl3pPr marL="1024029" indent="0">
              <a:buNone/>
              <a:defRPr sz="2700"/>
            </a:lvl3pPr>
            <a:lvl4pPr marL="1536043" indent="0">
              <a:buNone/>
              <a:defRPr sz="2300"/>
            </a:lvl4pPr>
            <a:lvl5pPr marL="2048058" indent="0">
              <a:buNone/>
              <a:defRPr sz="2300"/>
            </a:lvl5pPr>
            <a:lvl6pPr marL="2560072" indent="0">
              <a:buNone/>
              <a:defRPr sz="2300"/>
            </a:lvl6pPr>
            <a:lvl7pPr marL="3072087" indent="0">
              <a:buNone/>
              <a:defRPr sz="2300"/>
            </a:lvl7pPr>
            <a:lvl8pPr marL="3584100" indent="0">
              <a:buNone/>
              <a:defRPr sz="2300"/>
            </a:lvl8pPr>
            <a:lvl9pPr marL="4096115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600"/>
            </a:lvl1pPr>
            <a:lvl2pPr marL="512014" indent="0">
              <a:buNone/>
              <a:defRPr sz="1400"/>
            </a:lvl2pPr>
            <a:lvl3pPr marL="1024029" indent="0">
              <a:buNone/>
              <a:defRPr sz="1100"/>
            </a:lvl3pPr>
            <a:lvl4pPr marL="1536043" indent="0">
              <a:buNone/>
              <a:defRPr sz="1000"/>
            </a:lvl4pPr>
            <a:lvl5pPr marL="2048058" indent="0">
              <a:buNone/>
              <a:defRPr sz="1000"/>
            </a:lvl5pPr>
            <a:lvl6pPr marL="2560072" indent="0">
              <a:buNone/>
              <a:defRPr sz="1000"/>
            </a:lvl6pPr>
            <a:lvl7pPr marL="3072087" indent="0">
              <a:buNone/>
              <a:defRPr sz="1000"/>
            </a:lvl7pPr>
            <a:lvl8pPr marL="3584100" indent="0">
              <a:buNone/>
              <a:defRPr sz="1000"/>
            </a:lvl8pPr>
            <a:lvl9pPr marL="409611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26906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809048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51995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2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4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6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8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60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720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84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6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605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13304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40415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4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120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402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60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480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600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720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841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961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521355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870450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2014" indent="0">
              <a:buNone/>
              <a:defRPr sz="2300" b="1"/>
            </a:lvl2pPr>
            <a:lvl3pPr marL="1024029" indent="0">
              <a:buNone/>
              <a:defRPr sz="2000" b="1"/>
            </a:lvl3pPr>
            <a:lvl4pPr marL="1536043" indent="0">
              <a:buNone/>
              <a:defRPr sz="1800" b="1"/>
            </a:lvl4pPr>
            <a:lvl5pPr marL="2048058" indent="0">
              <a:buNone/>
              <a:defRPr sz="1800" b="1"/>
            </a:lvl5pPr>
            <a:lvl6pPr marL="2560072" indent="0">
              <a:buNone/>
              <a:defRPr sz="1800" b="1"/>
            </a:lvl6pPr>
            <a:lvl7pPr marL="3072087" indent="0">
              <a:buNone/>
              <a:defRPr sz="1800" b="1"/>
            </a:lvl7pPr>
            <a:lvl8pPr marL="3584100" indent="0">
              <a:buNone/>
              <a:defRPr sz="1800" b="1"/>
            </a:lvl8pPr>
            <a:lvl9pPr marL="4096115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5"/>
            <a:ext cx="5389033" cy="63976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2014" indent="0">
              <a:buNone/>
              <a:defRPr sz="2300" b="1"/>
            </a:lvl2pPr>
            <a:lvl3pPr marL="1024029" indent="0">
              <a:buNone/>
              <a:defRPr sz="2000" b="1"/>
            </a:lvl3pPr>
            <a:lvl4pPr marL="1536043" indent="0">
              <a:buNone/>
              <a:defRPr sz="1800" b="1"/>
            </a:lvl4pPr>
            <a:lvl5pPr marL="2048058" indent="0">
              <a:buNone/>
              <a:defRPr sz="1800" b="1"/>
            </a:lvl5pPr>
            <a:lvl6pPr marL="2560072" indent="0">
              <a:buNone/>
              <a:defRPr sz="1800" b="1"/>
            </a:lvl6pPr>
            <a:lvl7pPr marL="3072087" indent="0">
              <a:buNone/>
              <a:defRPr sz="1800" b="1"/>
            </a:lvl7pPr>
            <a:lvl8pPr marL="3584100" indent="0">
              <a:buNone/>
              <a:defRPr sz="1800" b="1"/>
            </a:lvl8pPr>
            <a:lvl9pPr marL="4096115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118790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346673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950682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12014" indent="0">
              <a:buNone/>
              <a:defRPr sz="1400"/>
            </a:lvl2pPr>
            <a:lvl3pPr marL="1024029" indent="0">
              <a:buNone/>
              <a:defRPr sz="1100"/>
            </a:lvl3pPr>
            <a:lvl4pPr marL="1536043" indent="0">
              <a:buNone/>
              <a:defRPr sz="1000"/>
            </a:lvl4pPr>
            <a:lvl5pPr marL="2048058" indent="0">
              <a:buNone/>
              <a:defRPr sz="1000"/>
            </a:lvl5pPr>
            <a:lvl6pPr marL="2560072" indent="0">
              <a:buNone/>
              <a:defRPr sz="1000"/>
            </a:lvl6pPr>
            <a:lvl7pPr marL="3072087" indent="0">
              <a:buNone/>
              <a:defRPr sz="1000"/>
            </a:lvl7pPr>
            <a:lvl8pPr marL="3584100" indent="0">
              <a:buNone/>
              <a:defRPr sz="1000"/>
            </a:lvl8pPr>
            <a:lvl9pPr marL="409611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86080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500"/>
            </a:lvl1pPr>
            <a:lvl2pPr marL="512014" indent="0">
              <a:buNone/>
              <a:defRPr sz="3100"/>
            </a:lvl2pPr>
            <a:lvl3pPr marL="1024029" indent="0">
              <a:buNone/>
              <a:defRPr sz="2700"/>
            </a:lvl3pPr>
            <a:lvl4pPr marL="1536043" indent="0">
              <a:buNone/>
              <a:defRPr sz="2300"/>
            </a:lvl4pPr>
            <a:lvl5pPr marL="2048058" indent="0">
              <a:buNone/>
              <a:defRPr sz="2300"/>
            </a:lvl5pPr>
            <a:lvl6pPr marL="2560072" indent="0">
              <a:buNone/>
              <a:defRPr sz="2300"/>
            </a:lvl6pPr>
            <a:lvl7pPr marL="3072087" indent="0">
              <a:buNone/>
              <a:defRPr sz="2300"/>
            </a:lvl7pPr>
            <a:lvl8pPr marL="3584100" indent="0">
              <a:buNone/>
              <a:defRPr sz="2300"/>
            </a:lvl8pPr>
            <a:lvl9pPr marL="4096115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600"/>
            </a:lvl1pPr>
            <a:lvl2pPr marL="512014" indent="0">
              <a:buNone/>
              <a:defRPr sz="1400"/>
            </a:lvl2pPr>
            <a:lvl3pPr marL="1024029" indent="0">
              <a:buNone/>
              <a:defRPr sz="1100"/>
            </a:lvl3pPr>
            <a:lvl4pPr marL="1536043" indent="0">
              <a:buNone/>
              <a:defRPr sz="1000"/>
            </a:lvl4pPr>
            <a:lvl5pPr marL="2048058" indent="0">
              <a:buNone/>
              <a:defRPr sz="1000"/>
            </a:lvl5pPr>
            <a:lvl6pPr marL="2560072" indent="0">
              <a:buNone/>
              <a:defRPr sz="1000"/>
            </a:lvl6pPr>
            <a:lvl7pPr marL="3072087" indent="0">
              <a:buNone/>
              <a:defRPr sz="1000"/>
            </a:lvl7pPr>
            <a:lvl8pPr marL="3584100" indent="0">
              <a:buNone/>
              <a:defRPr sz="1000"/>
            </a:lvl8pPr>
            <a:lvl9pPr marL="409611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048753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094804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774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611342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2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4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6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8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60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720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84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6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518895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949713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4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120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402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60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480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600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720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841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961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80218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975718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2014" indent="0">
              <a:buNone/>
              <a:defRPr sz="2300" b="1"/>
            </a:lvl2pPr>
            <a:lvl3pPr marL="1024029" indent="0">
              <a:buNone/>
              <a:defRPr sz="2000" b="1"/>
            </a:lvl3pPr>
            <a:lvl4pPr marL="1536043" indent="0">
              <a:buNone/>
              <a:defRPr sz="1800" b="1"/>
            </a:lvl4pPr>
            <a:lvl5pPr marL="2048058" indent="0">
              <a:buNone/>
              <a:defRPr sz="1800" b="1"/>
            </a:lvl5pPr>
            <a:lvl6pPr marL="2560072" indent="0">
              <a:buNone/>
              <a:defRPr sz="1800" b="1"/>
            </a:lvl6pPr>
            <a:lvl7pPr marL="3072087" indent="0">
              <a:buNone/>
              <a:defRPr sz="1800" b="1"/>
            </a:lvl7pPr>
            <a:lvl8pPr marL="3584100" indent="0">
              <a:buNone/>
              <a:defRPr sz="1800" b="1"/>
            </a:lvl8pPr>
            <a:lvl9pPr marL="4096115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5"/>
            <a:ext cx="5389033" cy="63976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2014" indent="0">
              <a:buNone/>
              <a:defRPr sz="2300" b="1"/>
            </a:lvl2pPr>
            <a:lvl3pPr marL="1024029" indent="0">
              <a:buNone/>
              <a:defRPr sz="2000" b="1"/>
            </a:lvl3pPr>
            <a:lvl4pPr marL="1536043" indent="0">
              <a:buNone/>
              <a:defRPr sz="1800" b="1"/>
            </a:lvl4pPr>
            <a:lvl5pPr marL="2048058" indent="0">
              <a:buNone/>
              <a:defRPr sz="1800" b="1"/>
            </a:lvl5pPr>
            <a:lvl6pPr marL="2560072" indent="0">
              <a:buNone/>
              <a:defRPr sz="1800" b="1"/>
            </a:lvl6pPr>
            <a:lvl7pPr marL="3072087" indent="0">
              <a:buNone/>
              <a:defRPr sz="1800" b="1"/>
            </a:lvl7pPr>
            <a:lvl8pPr marL="3584100" indent="0">
              <a:buNone/>
              <a:defRPr sz="1800" b="1"/>
            </a:lvl8pPr>
            <a:lvl9pPr marL="4096115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018868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721738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002914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12014" indent="0">
              <a:buNone/>
              <a:defRPr sz="1400"/>
            </a:lvl2pPr>
            <a:lvl3pPr marL="1024029" indent="0">
              <a:buNone/>
              <a:defRPr sz="1100"/>
            </a:lvl3pPr>
            <a:lvl4pPr marL="1536043" indent="0">
              <a:buNone/>
              <a:defRPr sz="1000"/>
            </a:lvl4pPr>
            <a:lvl5pPr marL="2048058" indent="0">
              <a:buNone/>
              <a:defRPr sz="1000"/>
            </a:lvl5pPr>
            <a:lvl6pPr marL="2560072" indent="0">
              <a:buNone/>
              <a:defRPr sz="1000"/>
            </a:lvl6pPr>
            <a:lvl7pPr marL="3072087" indent="0">
              <a:buNone/>
              <a:defRPr sz="1000"/>
            </a:lvl7pPr>
            <a:lvl8pPr marL="3584100" indent="0">
              <a:buNone/>
              <a:defRPr sz="1000"/>
            </a:lvl8pPr>
            <a:lvl9pPr marL="409611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302078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500"/>
            </a:lvl1pPr>
            <a:lvl2pPr marL="512014" indent="0">
              <a:buNone/>
              <a:defRPr sz="3100"/>
            </a:lvl2pPr>
            <a:lvl3pPr marL="1024029" indent="0">
              <a:buNone/>
              <a:defRPr sz="2700"/>
            </a:lvl3pPr>
            <a:lvl4pPr marL="1536043" indent="0">
              <a:buNone/>
              <a:defRPr sz="2300"/>
            </a:lvl4pPr>
            <a:lvl5pPr marL="2048058" indent="0">
              <a:buNone/>
              <a:defRPr sz="2300"/>
            </a:lvl5pPr>
            <a:lvl6pPr marL="2560072" indent="0">
              <a:buNone/>
              <a:defRPr sz="2300"/>
            </a:lvl6pPr>
            <a:lvl7pPr marL="3072087" indent="0">
              <a:buNone/>
              <a:defRPr sz="2300"/>
            </a:lvl7pPr>
            <a:lvl8pPr marL="3584100" indent="0">
              <a:buNone/>
              <a:defRPr sz="2300"/>
            </a:lvl8pPr>
            <a:lvl9pPr marL="4096115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600"/>
            </a:lvl1pPr>
            <a:lvl2pPr marL="512014" indent="0">
              <a:buNone/>
              <a:defRPr sz="1400"/>
            </a:lvl2pPr>
            <a:lvl3pPr marL="1024029" indent="0">
              <a:buNone/>
              <a:defRPr sz="1100"/>
            </a:lvl3pPr>
            <a:lvl4pPr marL="1536043" indent="0">
              <a:buNone/>
              <a:defRPr sz="1000"/>
            </a:lvl4pPr>
            <a:lvl5pPr marL="2048058" indent="0">
              <a:buNone/>
              <a:defRPr sz="1000"/>
            </a:lvl5pPr>
            <a:lvl6pPr marL="2560072" indent="0">
              <a:buNone/>
              <a:defRPr sz="1000"/>
            </a:lvl6pPr>
            <a:lvl7pPr marL="3072087" indent="0">
              <a:buNone/>
              <a:defRPr sz="1000"/>
            </a:lvl7pPr>
            <a:lvl8pPr marL="3584100" indent="0">
              <a:buNone/>
              <a:defRPr sz="1000"/>
            </a:lvl8pPr>
            <a:lvl9pPr marL="409611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180536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2775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379441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207773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2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4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6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8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60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720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84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6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906287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172646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4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120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402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60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480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600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720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841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961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491749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915215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2014" indent="0">
              <a:buNone/>
              <a:defRPr sz="2300" b="1"/>
            </a:lvl2pPr>
            <a:lvl3pPr marL="1024029" indent="0">
              <a:buNone/>
              <a:defRPr sz="2000" b="1"/>
            </a:lvl3pPr>
            <a:lvl4pPr marL="1536043" indent="0">
              <a:buNone/>
              <a:defRPr sz="1800" b="1"/>
            </a:lvl4pPr>
            <a:lvl5pPr marL="2048058" indent="0">
              <a:buNone/>
              <a:defRPr sz="1800" b="1"/>
            </a:lvl5pPr>
            <a:lvl6pPr marL="2560072" indent="0">
              <a:buNone/>
              <a:defRPr sz="1800" b="1"/>
            </a:lvl6pPr>
            <a:lvl7pPr marL="3072087" indent="0">
              <a:buNone/>
              <a:defRPr sz="1800" b="1"/>
            </a:lvl7pPr>
            <a:lvl8pPr marL="3584100" indent="0">
              <a:buNone/>
              <a:defRPr sz="1800" b="1"/>
            </a:lvl8pPr>
            <a:lvl9pPr marL="4096115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5"/>
            <a:ext cx="5389033" cy="63976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2014" indent="0">
              <a:buNone/>
              <a:defRPr sz="2300" b="1"/>
            </a:lvl2pPr>
            <a:lvl3pPr marL="1024029" indent="0">
              <a:buNone/>
              <a:defRPr sz="2000" b="1"/>
            </a:lvl3pPr>
            <a:lvl4pPr marL="1536043" indent="0">
              <a:buNone/>
              <a:defRPr sz="1800" b="1"/>
            </a:lvl4pPr>
            <a:lvl5pPr marL="2048058" indent="0">
              <a:buNone/>
              <a:defRPr sz="1800" b="1"/>
            </a:lvl5pPr>
            <a:lvl6pPr marL="2560072" indent="0">
              <a:buNone/>
              <a:defRPr sz="1800" b="1"/>
            </a:lvl6pPr>
            <a:lvl7pPr marL="3072087" indent="0">
              <a:buNone/>
              <a:defRPr sz="1800" b="1"/>
            </a:lvl7pPr>
            <a:lvl8pPr marL="3584100" indent="0">
              <a:buNone/>
              <a:defRPr sz="1800" b="1"/>
            </a:lvl8pPr>
            <a:lvl9pPr marL="4096115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431578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791601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03793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12014" indent="0">
              <a:buNone/>
              <a:defRPr sz="1400"/>
            </a:lvl2pPr>
            <a:lvl3pPr marL="1024029" indent="0">
              <a:buNone/>
              <a:defRPr sz="1100"/>
            </a:lvl3pPr>
            <a:lvl4pPr marL="1536043" indent="0">
              <a:buNone/>
              <a:defRPr sz="1000"/>
            </a:lvl4pPr>
            <a:lvl5pPr marL="2048058" indent="0">
              <a:buNone/>
              <a:defRPr sz="1000"/>
            </a:lvl5pPr>
            <a:lvl6pPr marL="2560072" indent="0">
              <a:buNone/>
              <a:defRPr sz="1000"/>
            </a:lvl6pPr>
            <a:lvl7pPr marL="3072087" indent="0">
              <a:buNone/>
              <a:defRPr sz="1000"/>
            </a:lvl7pPr>
            <a:lvl8pPr marL="3584100" indent="0">
              <a:buNone/>
              <a:defRPr sz="1000"/>
            </a:lvl8pPr>
            <a:lvl9pPr marL="409611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671299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500"/>
            </a:lvl1pPr>
            <a:lvl2pPr marL="512014" indent="0">
              <a:buNone/>
              <a:defRPr sz="3100"/>
            </a:lvl2pPr>
            <a:lvl3pPr marL="1024029" indent="0">
              <a:buNone/>
              <a:defRPr sz="2700"/>
            </a:lvl3pPr>
            <a:lvl4pPr marL="1536043" indent="0">
              <a:buNone/>
              <a:defRPr sz="2300"/>
            </a:lvl4pPr>
            <a:lvl5pPr marL="2048058" indent="0">
              <a:buNone/>
              <a:defRPr sz="2300"/>
            </a:lvl5pPr>
            <a:lvl6pPr marL="2560072" indent="0">
              <a:buNone/>
              <a:defRPr sz="2300"/>
            </a:lvl6pPr>
            <a:lvl7pPr marL="3072087" indent="0">
              <a:buNone/>
              <a:defRPr sz="2300"/>
            </a:lvl7pPr>
            <a:lvl8pPr marL="3584100" indent="0">
              <a:buNone/>
              <a:defRPr sz="2300"/>
            </a:lvl8pPr>
            <a:lvl9pPr marL="4096115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600"/>
            </a:lvl1pPr>
            <a:lvl2pPr marL="512014" indent="0">
              <a:buNone/>
              <a:defRPr sz="1400"/>
            </a:lvl2pPr>
            <a:lvl3pPr marL="1024029" indent="0">
              <a:buNone/>
              <a:defRPr sz="1100"/>
            </a:lvl3pPr>
            <a:lvl4pPr marL="1536043" indent="0">
              <a:buNone/>
              <a:defRPr sz="1000"/>
            </a:lvl4pPr>
            <a:lvl5pPr marL="2048058" indent="0">
              <a:buNone/>
              <a:defRPr sz="1000"/>
            </a:lvl5pPr>
            <a:lvl6pPr marL="2560072" indent="0">
              <a:buNone/>
              <a:defRPr sz="1000"/>
            </a:lvl6pPr>
            <a:lvl7pPr marL="3072087" indent="0">
              <a:buNone/>
              <a:defRPr sz="1000"/>
            </a:lvl7pPr>
            <a:lvl8pPr marL="3584100" indent="0">
              <a:buNone/>
              <a:defRPr sz="1000"/>
            </a:lvl8pPr>
            <a:lvl9pPr marL="409611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5067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358678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012442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811407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2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4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6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8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60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720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84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6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212043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428701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4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120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402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60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480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600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720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841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961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99197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819675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2014" indent="0">
              <a:buNone/>
              <a:defRPr sz="2300" b="1"/>
            </a:lvl2pPr>
            <a:lvl3pPr marL="1024029" indent="0">
              <a:buNone/>
              <a:defRPr sz="2000" b="1"/>
            </a:lvl3pPr>
            <a:lvl4pPr marL="1536043" indent="0">
              <a:buNone/>
              <a:defRPr sz="1800" b="1"/>
            </a:lvl4pPr>
            <a:lvl5pPr marL="2048058" indent="0">
              <a:buNone/>
              <a:defRPr sz="1800" b="1"/>
            </a:lvl5pPr>
            <a:lvl6pPr marL="2560072" indent="0">
              <a:buNone/>
              <a:defRPr sz="1800" b="1"/>
            </a:lvl6pPr>
            <a:lvl7pPr marL="3072087" indent="0">
              <a:buNone/>
              <a:defRPr sz="1800" b="1"/>
            </a:lvl7pPr>
            <a:lvl8pPr marL="3584100" indent="0">
              <a:buNone/>
              <a:defRPr sz="1800" b="1"/>
            </a:lvl8pPr>
            <a:lvl9pPr marL="4096115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5"/>
            <a:ext cx="5389033" cy="63976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2014" indent="0">
              <a:buNone/>
              <a:defRPr sz="2300" b="1"/>
            </a:lvl2pPr>
            <a:lvl3pPr marL="1024029" indent="0">
              <a:buNone/>
              <a:defRPr sz="2000" b="1"/>
            </a:lvl3pPr>
            <a:lvl4pPr marL="1536043" indent="0">
              <a:buNone/>
              <a:defRPr sz="1800" b="1"/>
            </a:lvl4pPr>
            <a:lvl5pPr marL="2048058" indent="0">
              <a:buNone/>
              <a:defRPr sz="1800" b="1"/>
            </a:lvl5pPr>
            <a:lvl6pPr marL="2560072" indent="0">
              <a:buNone/>
              <a:defRPr sz="1800" b="1"/>
            </a:lvl6pPr>
            <a:lvl7pPr marL="3072087" indent="0">
              <a:buNone/>
              <a:defRPr sz="1800" b="1"/>
            </a:lvl7pPr>
            <a:lvl8pPr marL="3584100" indent="0">
              <a:buNone/>
              <a:defRPr sz="1800" b="1"/>
            </a:lvl8pPr>
            <a:lvl9pPr marL="4096115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529900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528540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814938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12014" indent="0">
              <a:buNone/>
              <a:defRPr sz="1400"/>
            </a:lvl2pPr>
            <a:lvl3pPr marL="1024029" indent="0">
              <a:buNone/>
              <a:defRPr sz="1100"/>
            </a:lvl3pPr>
            <a:lvl4pPr marL="1536043" indent="0">
              <a:buNone/>
              <a:defRPr sz="1000"/>
            </a:lvl4pPr>
            <a:lvl5pPr marL="2048058" indent="0">
              <a:buNone/>
              <a:defRPr sz="1000"/>
            </a:lvl5pPr>
            <a:lvl6pPr marL="2560072" indent="0">
              <a:buNone/>
              <a:defRPr sz="1000"/>
            </a:lvl6pPr>
            <a:lvl7pPr marL="3072087" indent="0">
              <a:buNone/>
              <a:defRPr sz="1000"/>
            </a:lvl7pPr>
            <a:lvl8pPr marL="3584100" indent="0">
              <a:buNone/>
              <a:defRPr sz="1000"/>
            </a:lvl8pPr>
            <a:lvl9pPr marL="409611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4038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859935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500"/>
            </a:lvl1pPr>
            <a:lvl2pPr marL="512014" indent="0">
              <a:buNone/>
              <a:defRPr sz="3100"/>
            </a:lvl2pPr>
            <a:lvl3pPr marL="1024029" indent="0">
              <a:buNone/>
              <a:defRPr sz="2700"/>
            </a:lvl3pPr>
            <a:lvl4pPr marL="1536043" indent="0">
              <a:buNone/>
              <a:defRPr sz="2300"/>
            </a:lvl4pPr>
            <a:lvl5pPr marL="2048058" indent="0">
              <a:buNone/>
              <a:defRPr sz="2300"/>
            </a:lvl5pPr>
            <a:lvl6pPr marL="2560072" indent="0">
              <a:buNone/>
              <a:defRPr sz="2300"/>
            </a:lvl6pPr>
            <a:lvl7pPr marL="3072087" indent="0">
              <a:buNone/>
              <a:defRPr sz="2300"/>
            </a:lvl7pPr>
            <a:lvl8pPr marL="3584100" indent="0">
              <a:buNone/>
              <a:defRPr sz="2300"/>
            </a:lvl8pPr>
            <a:lvl9pPr marL="4096115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600"/>
            </a:lvl1pPr>
            <a:lvl2pPr marL="512014" indent="0">
              <a:buNone/>
              <a:defRPr sz="1400"/>
            </a:lvl2pPr>
            <a:lvl3pPr marL="1024029" indent="0">
              <a:buNone/>
              <a:defRPr sz="1100"/>
            </a:lvl3pPr>
            <a:lvl4pPr marL="1536043" indent="0">
              <a:buNone/>
              <a:defRPr sz="1000"/>
            </a:lvl4pPr>
            <a:lvl5pPr marL="2048058" indent="0">
              <a:buNone/>
              <a:defRPr sz="1000"/>
            </a:lvl5pPr>
            <a:lvl6pPr marL="2560072" indent="0">
              <a:buNone/>
              <a:defRPr sz="1000"/>
            </a:lvl6pPr>
            <a:lvl7pPr marL="3072087" indent="0">
              <a:buNone/>
              <a:defRPr sz="1000"/>
            </a:lvl7pPr>
            <a:lvl8pPr marL="3584100" indent="0">
              <a:buNone/>
              <a:defRPr sz="1000"/>
            </a:lvl8pPr>
            <a:lvl9pPr marL="409611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256806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034494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971875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2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4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6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8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60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720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84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6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322355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502258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4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120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402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60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480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600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720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841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961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791004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334205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2014" indent="0">
              <a:buNone/>
              <a:defRPr sz="2300" b="1"/>
            </a:lvl2pPr>
            <a:lvl3pPr marL="1024029" indent="0">
              <a:buNone/>
              <a:defRPr sz="2000" b="1"/>
            </a:lvl3pPr>
            <a:lvl4pPr marL="1536043" indent="0">
              <a:buNone/>
              <a:defRPr sz="1800" b="1"/>
            </a:lvl4pPr>
            <a:lvl5pPr marL="2048058" indent="0">
              <a:buNone/>
              <a:defRPr sz="1800" b="1"/>
            </a:lvl5pPr>
            <a:lvl6pPr marL="2560072" indent="0">
              <a:buNone/>
              <a:defRPr sz="1800" b="1"/>
            </a:lvl6pPr>
            <a:lvl7pPr marL="3072087" indent="0">
              <a:buNone/>
              <a:defRPr sz="1800" b="1"/>
            </a:lvl7pPr>
            <a:lvl8pPr marL="3584100" indent="0">
              <a:buNone/>
              <a:defRPr sz="1800" b="1"/>
            </a:lvl8pPr>
            <a:lvl9pPr marL="4096115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5"/>
            <a:ext cx="5389033" cy="63976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2014" indent="0">
              <a:buNone/>
              <a:defRPr sz="2300" b="1"/>
            </a:lvl2pPr>
            <a:lvl3pPr marL="1024029" indent="0">
              <a:buNone/>
              <a:defRPr sz="2000" b="1"/>
            </a:lvl3pPr>
            <a:lvl4pPr marL="1536043" indent="0">
              <a:buNone/>
              <a:defRPr sz="1800" b="1"/>
            </a:lvl4pPr>
            <a:lvl5pPr marL="2048058" indent="0">
              <a:buNone/>
              <a:defRPr sz="1800" b="1"/>
            </a:lvl5pPr>
            <a:lvl6pPr marL="2560072" indent="0">
              <a:buNone/>
              <a:defRPr sz="1800" b="1"/>
            </a:lvl6pPr>
            <a:lvl7pPr marL="3072087" indent="0">
              <a:buNone/>
              <a:defRPr sz="1800" b="1"/>
            </a:lvl7pPr>
            <a:lvl8pPr marL="3584100" indent="0">
              <a:buNone/>
              <a:defRPr sz="1800" b="1"/>
            </a:lvl8pPr>
            <a:lvl9pPr marL="4096115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544476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144230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63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9074-DC5F-4D01-A0C8-9258802EDB61}" type="datetimeFigureOut">
              <a:rPr lang="ru-RU" smtClean="0"/>
              <a:t>22.01.2017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6563-F12C-4318-B64B-814B93733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2876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429399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12014" indent="0">
              <a:buNone/>
              <a:defRPr sz="1400"/>
            </a:lvl2pPr>
            <a:lvl3pPr marL="1024029" indent="0">
              <a:buNone/>
              <a:defRPr sz="1100"/>
            </a:lvl3pPr>
            <a:lvl4pPr marL="1536043" indent="0">
              <a:buNone/>
              <a:defRPr sz="1000"/>
            </a:lvl4pPr>
            <a:lvl5pPr marL="2048058" indent="0">
              <a:buNone/>
              <a:defRPr sz="1000"/>
            </a:lvl5pPr>
            <a:lvl6pPr marL="2560072" indent="0">
              <a:buNone/>
              <a:defRPr sz="1000"/>
            </a:lvl6pPr>
            <a:lvl7pPr marL="3072087" indent="0">
              <a:buNone/>
              <a:defRPr sz="1000"/>
            </a:lvl7pPr>
            <a:lvl8pPr marL="3584100" indent="0">
              <a:buNone/>
              <a:defRPr sz="1000"/>
            </a:lvl8pPr>
            <a:lvl9pPr marL="409611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658297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500"/>
            </a:lvl1pPr>
            <a:lvl2pPr marL="512014" indent="0">
              <a:buNone/>
              <a:defRPr sz="3100"/>
            </a:lvl2pPr>
            <a:lvl3pPr marL="1024029" indent="0">
              <a:buNone/>
              <a:defRPr sz="2700"/>
            </a:lvl3pPr>
            <a:lvl4pPr marL="1536043" indent="0">
              <a:buNone/>
              <a:defRPr sz="2300"/>
            </a:lvl4pPr>
            <a:lvl5pPr marL="2048058" indent="0">
              <a:buNone/>
              <a:defRPr sz="2300"/>
            </a:lvl5pPr>
            <a:lvl6pPr marL="2560072" indent="0">
              <a:buNone/>
              <a:defRPr sz="2300"/>
            </a:lvl6pPr>
            <a:lvl7pPr marL="3072087" indent="0">
              <a:buNone/>
              <a:defRPr sz="2300"/>
            </a:lvl7pPr>
            <a:lvl8pPr marL="3584100" indent="0">
              <a:buNone/>
              <a:defRPr sz="2300"/>
            </a:lvl8pPr>
            <a:lvl9pPr marL="4096115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600"/>
            </a:lvl1pPr>
            <a:lvl2pPr marL="512014" indent="0">
              <a:buNone/>
              <a:defRPr sz="1400"/>
            </a:lvl2pPr>
            <a:lvl3pPr marL="1024029" indent="0">
              <a:buNone/>
              <a:defRPr sz="1100"/>
            </a:lvl3pPr>
            <a:lvl4pPr marL="1536043" indent="0">
              <a:buNone/>
              <a:defRPr sz="1000"/>
            </a:lvl4pPr>
            <a:lvl5pPr marL="2048058" indent="0">
              <a:buNone/>
              <a:defRPr sz="1000"/>
            </a:lvl5pPr>
            <a:lvl6pPr marL="2560072" indent="0">
              <a:buNone/>
              <a:defRPr sz="1000"/>
            </a:lvl6pPr>
            <a:lvl7pPr marL="3072087" indent="0">
              <a:buNone/>
              <a:defRPr sz="1000"/>
            </a:lvl7pPr>
            <a:lvl8pPr marL="3584100" indent="0">
              <a:buNone/>
              <a:defRPr sz="1000"/>
            </a:lvl8pPr>
            <a:lvl9pPr marL="409611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056913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879764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575833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420637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283640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133607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285263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36624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9796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529980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888178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03403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261382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722010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510895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649239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765318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202458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126859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278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515823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145566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425177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861011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472137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637103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492075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308358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659757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892460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8674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41270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414087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334989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257905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925228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794949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649671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621092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643941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162700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4102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589333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573871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266610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859804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525043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792469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951042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833330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066412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070881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2721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499368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686523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610931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94426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253164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255895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221530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01316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390385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980870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8352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236003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902502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54396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989165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868012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602020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339947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289359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07484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739381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0090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5178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6847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438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9074-DC5F-4D01-A0C8-9258802EDB61}" type="datetimeFigureOut">
              <a:rPr lang="ru-RU" smtClean="0"/>
              <a:t>22.01.2017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6563-F12C-4318-B64B-814B93733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9608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272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1644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5678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7997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5342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8068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8224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7184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4269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172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9074-DC5F-4D01-A0C8-9258802EDB61}" type="datetimeFigureOut">
              <a:rPr lang="ru-RU" smtClean="0"/>
              <a:t>22.01.2017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6563-F12C-4318-B64B-814B93733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4641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616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6734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7901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3004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1040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561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3967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6350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2171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533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9074-DC5F-4D01-A0C8-9258802EDB61}" type="datetimeFigureOut">
              <a:rPr lang="ru-RU" smtClean="0"/>
              <a:t>22.01.2017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6563-F12C-4318-B64B-814B93733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3864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5543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4082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7254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1767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7473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7958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8083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1570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9067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516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9074-DC5F-4D01-A0C8-9258802EDB61}" type="datetimeFigureOut">
              <a:rPr lang="ru-RU" smtClean="0"/>
              <a:t>22.01.2017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6563-F12C-4318-B64B-814B93733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7555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8334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5842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3052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3818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8084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1798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2397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20317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8655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619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9074-DC5F-4D01-A0C8-9258802EDB61}" type="datetimeFigureOut">
              <a:rPr lang="ru-RU" smtClean="0"/>
              <a:t>22.01.2017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6563-F12C-4318-B64B-814B93733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8253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5041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96365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6130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66281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5129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13051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45278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8920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52138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893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9074-DC5F-4D01-A0C8-9258802EDB61}" type="datetimeFigureOut">
              <a:rPr lang="ru-RU" smtClean="0"/>
              <a:t>22.01.2017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6563-F12C-4318-B64B-814B93733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866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51410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7187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24607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86079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46383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7265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69476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21030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69388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152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slideLayout" Target="../slideLayouts/slideLayout189.xml"/><Relationship Id="rId18" Type="http://schemas.openxmlformats.org/officeDocument/2006/relationships/theme" Target="../theme/theme17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88.xml"/><Relationship Id="rId17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78.xml"/><Relationship Id="rId16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5" Type="http://schemas.openxmlformats.org/officeDocument/2006/relationships/slideLayout" Target="../slideLayouts/slideLayout19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slideLayout" Target="../slideLayouts/slideLayout190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.xml"/><Relationship Id="rId3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200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1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3.xml"/><Relationship Id="rId3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222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7.xml"/><Relationship Id="rId1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21.xml"/><Relationship Id="rId11" Type="http://schemas.openxmlformats.org/officeDocument/2006/relationships/slideLayout" Target="../slideLayouts/slideLayout226.xml"/><Relationship Id="rId5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225.xml"/><Relationship Id="rId4" Type="http://schemas.openxmlformats.org/officeDocument/2006/relationships/slideLayout" Target="../slideLayouts/slideLayout219.xml"/><Relationship Id="rId9" Type="http://schemas.openxmlformats.org/officeDocument/2006/relationships/slideLayout" Target="../slideLayouts/slideLayout224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4.xml"/><Relationship Id="rId3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233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8.xml"/><Relationship Id="rId1" Type="http://schemas.openxmlformats.org/officeDocument/2006/relationships/slideLayout" Target="../slideLayouts/slideLayout227.xml"/><Relationship Id="rId6" Type="http://schemas.openxmlformats.org/officeDocument/2006/relationships/slideLayout" Target="../slideLayouts/slideLayout232.xml"/><Relationship Id="rId11" Type="http://schemas.openxmlformats.org/officeDocument/2006/relationships/slideLayout" Target="../slideLayouts/slideLayout237.xml"/><Relationship Id="rId5" Type="http://schemas.openxmlformats.org/officeDocument/2006/relationships/slideLayout" Target="../slideLayouts/slideLayout231.xml"/><Relationship Id="rId10" Type="http://schemas.openxmlformats.org/officeDocument/2006/relationships/slideLayout" Target="../slideLayouts/slideLayout236.xml"/><Relationship Id="rId4" Type="http://schemas.openxmlformats.org/officeDocument/2006/relationships/slideLayout" Target="../slideLayouts/slideLayout230.xml"/><Relationship Id="rId9" Type="http://schemas.openxmlformats.org/officeDocument/2006/relationships/slideLayout" Target="../slideLayouts/slideLayout235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5.xml"/><Relationship Id="rId3" Type="http://schemas.openxmlformats.org/officeDocument/2006/relationships/slideLayout" Target="../slideLayouts/slideLayout240.xml"/><Relationship Id="rId7" Type="http://schemas.openxmlformats.org/officeDocument/2006/relationships/slideLayout" Target="../slideLayouts/slideLayout244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9.xml"/><Relationship Id="rId1" Type="http://schemas.openxmlformats.org/officeDocument/2006/relationships/slideLayout" Target="../slideLayouts/slideLayout238.xml"/><Relationship Id="rId6" Type="http://schemas.openxmlformats.org/officeDocument/2006/relationships/slideLayout" Target="../slideLayouts/slideLayout243.xml"/><Relationship Id="rId11" Type="http://schemas.openxmlformats.org/officeDocument/2006/relationships/slideLayout" Target="../slideLayouts/slideLayout248.xml"/><Relationship Id="rId5" Type="http://schemas.openxmlformats.org/officeDocument/2006/relationships/slideLayout" Target="../slideLayouts/slideLayout242.xml"/><Relationship Id="rId10" Type="http://schemas.openxmlformats.org/officeDocument/2006/relationships/slideLayout" Target="../slideLayouts/slideLayout247.xml"/><Relationship Id="rId4" Type="http://schemas.openxmlformats.org/officeDocument/2006/relationships/slideLayout" Target="../slideLayouts/slideLayout241.xml"/><Relationship Id="rId9" Type="http://schemas.openxmlformats.org/officeDocument/2006/relationships/slideLayout" Target="../slideLayouts/slideLayout246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6.xml"/><Relationship Id="rId3" Type="http://schemas.openxmlformats.org/officeDocument/2006/relationships/slideLayout" Target="../slideLayouts/slideLayout251.xml"/><Relationship Id="rId7" Type="http://schemas.openxmlformats.org/officeDocument/2006/relationships/slideLayout" Target="../slideLayouts/slideLayout255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50.xml"/><Relationship Id="rId1" Type="http://schemas.openxmlformats.org/officeDocument/2006/relationships/slideLayout" Target="../slideLayouts/slideLayout249.xml"/><Relationship Id="rId6" Type="http://schemas.openxmlformats.org/officeDocument/2006/relationships/slideLayout" Target="../slideLayouts/slideLayout254.xml"/><Relationship Id="rId11" Type="http://schemas.openxmlformats.org/officeDocument/2006/relationships/slideLayout" Target="../slideLayouts/slideLayout259.xml"/><Relationship Id="rId5" Type="http://schemas.openxmlformats.org/officeDocument/2006/relationships/slideLayout" Target="../slideLayouts/slideLayout253.xml"/><Relationship Id="rId10" Type="http://schemas.openxmlformats.org/officeDocument/2006/relationships/slideLayout" Target="../slideLayouts/slideLayout258.xml"/><Relationship Id="rId4" Type="http://schemas.openxmlformats.org/officeDocument/2006/relationships/slideLayout" Target="../slideLayouts/slideLayout252.xml"/><Relationship Id="rId9" Type="http://schemas.openxmlformats.org/officeDocument/2006/relationships/slideLayout" Target="../slideLayouts/slideLayout257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7.xml"/><Relationship Id="rId3" Type="http://schemas.openxmlformats.org/officeDocument/2006/relationships/slideLayout" Target="../slideLayouts/slideLayout262.xml"/><Relationship Id="rId7" Type="http://schemas.openxmlformats.org/officeDocument/2006/relationships/slideLayout" Target="../slideLayouts/slideLayout266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61.xml"/><Relationship Id="rId1" Type="http://schemas.openxmlformats.org/officeDocument/2006/relationships/slideLayout" Target="../slideLayouts/slideLayout260.xml"/><Relationship Id="rId6" Type="http://schemas.openxmlformats.org/officeDocument/2006/relationships/slideLayout" Target="../slideLayouts/slideLayout265.xml"/><Relationship Id="rId11" Type="http://schemas.openxmlformats.org/officeDocument/2006/relationships/slideLayout" Target="../slideLayouts/slideLayout270.xml"/><Relationship Id="rId5" Type="http://schemas.openxmlformats.org/officeDocument/2006/relationships/slideLayout" Target="../slideLayouts/slideLayout264.xml"/><Relationship Id="rId10" Type="http://schemas.openxmlformats.org/officeDocument/2006/relationships/slideLayout" Target="../slideLayouts/slideLayout269.xml"/><Relationship Id="rId4" Type="http://schemas.openxmlformats.org/officeDocument/2006/relationships/slideLayout" Target="../slideLayouts/slideLayout263.xml"/><Relationship Id="rId9" Type="http://schemas.openxmlformats.org/officeDocument/2006/relationships/slideLayout" Target="../slideLayouts/slideLayout268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8.xml"/><Relationship Id="rId3" Type="http://schemas.openxmlformats.org/officeDocument/2006/relationships/slideLayout" Target="../slideLayouts/slideLayout273.xml"/><Relationship Id="rId7" Type="http://schemas.openxmlformats.org/officeDocument/2006/relationships/slideLayout" Target="../slideLayouts/slideLayout277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72.xml"/><Relationship Id="rId1" Type="http://schemas.openxmlformats.org/officeDocument/2006/relationships/slideLayout" Target="../slideLayouts/slideLayout271.xml"/><Relationship Id="rId6" Type="http://schemas.openxmlformats.org/officeDocument/2006/relationships/slideLayout" Target="../slideLayouts/slideLayout276.xml"/><Relationship Id="rId11" Type="http://schemas.openxmlformats.org/officeDocument/2006/relationships/slideLayout" Target="../slideLayouts/slideLayout281.xml"/><Relationship Id="rId5" Type="http://schemas.openxmlformats.org/officeDocument/2006/relationships/slideLayout" Target="../slideLayouts/slideLayout275.xml"/><Relationship Id="rId10" Type="http://schemas.openxmlformats.org/officeDocument/2006/relationships/slideLayout" Target="../slideLayouts/slideLayout280.xml"/><Relationship Id="rId4" Type="http://schemas.openxmlformats.org/officeDocument/2006/relationships/slideLayout" Target="../slideLayouts/slideLayout274.xml"/><Relationship Id="rId9" Type="http://schemas.openxmlformats.org/officeDocument/2006/relationships/slideLayout" Target="../slideLayouts/slideLayout279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9.xml"/><Relationship Id="rId3" Type="http://schemas.openxmlformats.org/officeDocument/2006/relationships/slideLayout" Target="../slideLayouts/slideLayout284.xml"/><Relationship Id="rId7" Type="http://schemas.openxmlformats.org/officeDocument/2006/relationships/slideLayout" Target="../slideLayouts/slideLayout288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83.xml"/><Relationship Id="rId1" Type="http://schemas.openxmlformats.org/officeDocument/2006/relationships/slideLayout" Target="../slideLayouts/slideLayout282.xml"/><Relationship Id="rId6" Type="http://schemas.openxmlformats.org/officeDocument/2006/relationships/slideLayout" Target="../slideLayouts/slideLayout287.xml"/><Relationship Id="rId11" Type="http://schemas.openxmlformats.org/officeDocument/2006/relationships/slideLayout" Target="../slideLayouts/slideLayout292.xml"/><Relationship Id="rId5" Type="http://schemas.openxmlformats.org/officeDocument/2006/relationships/slideLayout" Target="../slideLayouts/slideLayout286.xml"/><Relationship Id="rId10" Type="http://schemas.openxmlformats.org/officeDocument/2006/relationships/slideLayout" Target="../slideLayouts/slideLayout291.xml"/><Relationship Id="rId4" Type="http://schemas.openxmlformats.org/officeDocument/2006/relationships/slideLayout" Target="../slideLayouts/slideLayout285.xml"/><Relationship Id="rId9" Type="http://schemas.openxmlformats.org/officeDocument/2006/relationships/slideLayout" Target="../slideLayouts/slideLayout290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0.xml"/><Relationship Id="rId3" Type="http://schemas.openxmlformats.org/officeDocument/2006/relationships/slideLayout" Target="../slideLayouts/slideLayout295.xml"/><Relationship Id="rId7" Type="http://schemas.openxmlformats.org/officeDocument/2006/relationships/slideLayout" Target="../slideLayouts/slideLayout299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94.xml"/><Relationship Id="rId1" Type="http://schemas.openxmlformats.org/officeDocument/2006/relationships/slideLayout" Target="../slideLayouts/slideLayout293.xml"/><Relationship Id="rId6" Type="http://schemas.openxmlformats.org/officeDocument/2006/relationships/slideLayout" Target="../slideLayouts/slideLayout298.xml"/><Relationship Id="rId11" Type="http://schemas.openxmlformats.org/officeDocument/2006/relationships/slideLayout" Target="../slideLayouts/slideLayout303.xml"/><Relationship Id="rId5" Type="http://schemas.openxmlformats.org/officeDocument/2006/relationships/slideLayout" Target="../slideLayouts/slideLayout297.xml"/><Relationship Id="rId10" Type="http://schemas.openxmlformats.org/officeDocument/2006/relationships/slideLayout" Target="../slideLayouts/slideLayout302.xml"/><Relationship Id="rId4" Type="http://schemas.openxmlformats.org/officeDocument/2006/relationships/slideLayout" Target="../slideLayouts/slideLayout296.xml"/><Relationship Id="rId9" Type="http://schemas.openxmlformats.org/officeDocument/2006/relationships/slideLayout" Target="../slideLayouts/slideLayout301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1.xml"/><Relationship Id="rId3" Type="http://schemas.openxmlformats.org/officeDocument/2006/relationships/slideLayout" Target="../slideLayouts/slideLayout306.xml"/><Relationship Id="rId7" Type="http://schemas.openxmlformats.org/officeDocument/2006/relationships/slideLayout" Target="../slideLayouts/slideLayout310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305.xml"/><Relationship Id="rId1" Type="http://schemas.openxmlformats.org/officeDocument/2006/relationships/slideLayout" Target="../slideLayouts/slideLayout304.xml"/><Relationship Id="rId6" Type="http://schemas.openxmlformats.org/officeDocument/2006/relationships/slideLayout" Target="../slideLayouts/slideLayout309.xml"/><Relationship Id="rId11" Type="http://schemas.openxmlformats.org/officeDocument/2006/relationships/slideLayout" Target="../slideLayouts/slideLayout314.xml"/><Relationship Id="rId5" Type="http://schemas.openxmlformats.org/officeDocument/2006/relationships/slideLayout" Target="../slideLayouts/slideLayout308.xml"/><Relationship Id="rId10" Type="http://schemas.openxmlformats.org/officeDocument/2006/relationships/slideLayout" Target="../slideLayouts/slideLayout313.xml"/><Relationship Id="rId4" Type="http://schemas.openxmlformats.org/officeDocument/2006/relationships/slideLayout" Target="../slideLayouts/slideLayout307.xml"/><Relationship Id="rId9" Type="http://schemas.openxmlformats.org/officeDocument/2006/relationships/slideLayout" Target="../slideLayouts/slideLayout312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2.xml"/><Relationship Id="rId3" Type="http://schemas.openxmlformats.org/officeDocument/2006/relationships/slideLayout" Target="../slideLayouts/slideLayout317.xml"/><Relationship Id="rId7" Type="http://schemas.openxmlformats.org/officeDocument/2006/relationships/slideLayout" Target="../slideLayouts/slideLayout321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6.xml"/><Relationship Id="rId1" Type="http://schemas.openxmlformats.org/officeDocument/2006/relationships/slideLayout" Target="../slideLayouts/slideLayout315.xml"/><Relationship Id="rId6" Type="http://schemas.openxmlformats.org/officeDocument/2006/relationships/slideLayout" Target="../slideLayouts/slideLayout320.xml"/><Relationship Id="rId11" Type="http://schemas.openxmlformats.org/officeDocument/2006/relationships/slideLayout" Target="../slideLayouts/slideLayout325.xml"/><Relationship Id="rId5" Type="http://schemas.openxmlformats.org/officeDocument/2006/relationships/slideLayout" Target="../slideLayouts/slideLayout319.xml"/><Relationship Id="rId10" Type="http://schemas.openxmlformats.org/officeDocument/2006/relationships/slideLayout" Target="../slideLayouts/slideLayout324.xml"/><Relationship Id="rId4" Type="http://schemas.openxmlformats.org/officeDocument/2006/relationships/slideLayout" Target="../slideLayouts/slideLayout318.xml"/><Relationship Id="rId9" Type="http://schemas.openxmlformats.org/officeDocument/2006/relationships/slideLayout" Target="../slideLayouts/slideLayout3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3.xml"/><Relationship Id="rId3" Type="http://schemas.openxmlformats.org/officeDocument/2006/relationships/slideLayout" Target="../slideLayouts/slideLayout328.xml"/><Relationship Id="rId7" Type="http://schemas.openxmlformats.org/officeDocument/2006/relationships/slideLayout" Target="../slideLayouts/slideLayout332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7.xml"/><Relationship Id="rId1" Type="http://schemas.openxmlformats.org/officeDocument/2006/relationships/slideLayout" Target="../slideLayouts/slideLayout326.xml"/><Relationship Id="rId6" Type="http://schemas.openxmlformats.org/officeDocument/2006/relationships/slideLayout" Target="../slideLayouts/slideLayout331.xml"/><Relationship Id="rId11" Type="http://schemas.openxmlformats.org/officeDocument/2006/relationships/slideLayout" Target="../slideLayouts/slideLayout336.xml"/><Relationship Id="rId5" Type="http://schemas.openxmlformats.org/officeDocument/2006/relationships/slideLayout" Target="../slideLayouts/slideLayout330.xml"/><Relationship Id="rId10" Type="http://schemas.openxmlformats.org/officeDocument/2006/relationships/slideLayout" Target="../slideLayouts/slideLayout335.xml"/><Relationship Id="rId4" Type="http://schemas.openxmlformats.org/officeDocument/2006/relationships/slideLayout" Target="../slideLayouts/slideLayout329.xml"/><Relationship Id="rId9" Type="http://schemas.openxmlformats.org/officeDocument/2006/relationships/slideLayout" Target="../slideLayouts/slideLayout334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4.xml"/><Relationship Id="rId3" Type="http://schemas.openxmlformats.org/officeDocument/2006/relationships/slideLayout" Target="../slideLayouts/slideLayout339.xml"/><Relationship Id="rId7" Type="http://schemas.openxmlformats.org/officeDocument/2006/relationships/slideLayout" Target="../slideLayouts/slideLayout343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8.xml"/><Relationship Id="rId1" Type="http://schemas.openxmlformats.org/officeDocument/2006/relationships/slideLayout" Target="../slideLayouts/slideLayout337.xml"/><Relationship Id="rId6" Type="http://schemas.openxmlformats.org/officeDocument/2006/relationships/slideLayout" Target="../slideLayouts/slideLayout342.xml"/><Relationship Id="rId11" Type="http://schemas.openxmlformats.org/officeDocument/2006/relationships/slideLayout" Target="../slideLayouts/slideLayout347.xml"/><Relationship Id="rId5" Type="http://schemas.openxmlformats.org/officeDocument/2006/relationships/slideLayout" Target="../slideLayouts/slideLayout341.xml"/><Relationship Id="rId10" Type="http://schemas.openxmlformats.org/officeDocument/2006/relationships/slideLayout" Target="../slideLayouts/slideLayout346.xml"/><Relationship Id="rId4" Type="http://schemas.openxmlformats.org/officeDocument/2006/relationships/slideLayout" Target="../slideLayouts/slideLayout340.xml"/><Relationship Id="rId9" Type="http://schemas.openxmlformats.org/officeDocument/2006/relationships/slideLayout" Target="../slideLayouts/slideLayout345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5.xml"/><Relationship Id="rId3" Type="http://schemas.openxmlformats.org/officeDocument/2006/relationships/slideLayout" Target="../slideLayouts/slideLayout350.xml"/><Relationship Id="rId7" Type="http://schemas.openxmlformats.org/officeDocument/2006/relationships/slideLayout" Target="../slideLayouts/slideLayout354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49.xml"/><Relationship Id="rId1" Type="http://schemas.openxmlformats.org/officeDocument/2006/relationships/slideLayout" Target="../slideLayouts/slideLayout348.xml"/><Relationship Id="rId6" Type="http://schemas.openxmlformats.org/officeDocument/2006/relationships/slideLayout" Target="../slideLayouts/slideLayout353.xml"/><Relationship Id="rId11" Type="http://schemas.openxmlformats.org/officeDocument/2006/relationships/slideLayout" Target="../slideLayouts/slideLayout358.xml"/><Relationship Id="rId5" Type="http://schemas.openxmlformats.org/officeDocument/2006/relationships/slideLayout" Target="../slideLayouts/slideLayout352.xml"/><Relationship Id="rId10" Type="http://schemas.openxmlformats.org/officeDocument/2006/relationships/slideLayout" Target="../slideLayouts/slideLayout357.xml"/><Relationship Id="rId4" Type="http://schemas.openxmlformats.org/officeDocument/2006/relationships/slideLayout" Target="../slideLayouts/slideLayout351.xml"/><Relationship Id="rId9" Type="http://schemas.openxmlformats.org/officeDocument/2006/relationships/slideLayout" Target="../slideLayouts/slideLayout356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6.xml"/><Relationship Id="rId3" Type="http://schemas.openxmlformats.org/officeDocument/2006/relationships/slideLayout" Target="../slideLayouts/slideLayout361.xml"/><Relationship Id="rId7" Type="http://schemas.openxmlformats.org/officeDocument/2006/relationships/slideLayout" Target="../slideLayouts/slideLayout365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60.xml"/><Relationship Id="rId1" Type="http://schemas.openxmlformats.org/officeDocument/2006/relationships/slideLayout" Target="../slideLayouts/slideLayout359.xml"/><Relationship Id="rId6" Type="http://schemas.openxmlformats.org/officeDocument/2006/relationships/slideLayout" Target="../slideLayouts/slideLayout364.xml"/><Relationship Id="rId11" Type="http://schemas.openxmlformats.org/officeDocument/2006/relationships/slideLayout" Target="../slideLayouts/slideLayout369.xml"/><Relationship Id="rId5" Type="http://schemas.openxmlformats.org/officeDocument/2006/relationships/slideLayout" Target="../slideLayouts/slideLayout363.xml"/><Relationship Id="rId10" Type="http://schemas.openxmlformats.org/officeDocument/2006/relationships/slideLayout" Target="../slideLayouts/slideLayout368.xml"/><Relationship Id="rId4" Type="http://schemas.openxmlformats.org/officeDocument/2006/relationships/slideLayout" Target="../slideLayouts/slideLayout362.xml"/><Relationship Id="rId9" Type="http://schemas.openxmlformats.org/officeDocument/2006/relationships/slideLayout" Target="../slideLayouts/slideLayout36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C9074-DC5F-4D01-A0C8-9258802EDB61}" type="datetimeFigureOut">
              <a:rPr lang="ru-RU" smtClean="0"/>
              <a:t>22.01.2017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06563-F12C-4318-B64B-814B93733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536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680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333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165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55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462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118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915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036DD59-EB80-4E3A-BCFE-A411455E2EC8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22.01.2017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E1567F6-2B0A-4543-B7A1-8078C55FEF83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503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  <p:sldLayoutId id="2147483856" r:id="rId16"/>
    <p:sldLayoutId id="214748385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102403" tIns="51201" rIns="102403" bIns="51201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102403" tIns="51201" rIns="102403" bIns="5120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6"/>
          </a:xfrm>
          <a:prstGeom prst="rect">
            <a:avLst/>
          </a:prstGeom>
        </p:spPr>
        <p:txBody>
          <a:bodyPr vert="horz" lIns="102403" tIns="51201" rIns="102403" bIns="51201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4029"/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24029"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6"/>
          </a:xfrm>
          <a:prstGeom prst="rect">
            <a:avLst/>
          </a:prstGeom>
        </p:spPr>
        <p:txBody>
          <a:bodyPr vert="horz" lIns="102403" tIns="51201" rIns="102403" bIns="51201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402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6"/>
          </a:xfrm>
          <a:prstGeom prst="rect">
            <a:avLst/>
          </a:prstGeom>
        </p:spPr>
        <p:txBody>
          <a:bodyPr vert="horz" lIns="102403" tIns="51201" rIns="102403" bIns="51201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4029"/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2402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534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txStyles>
    <p:titleStyle>
      <a:lvl1pPr algn="ctr" defTabSz="1024029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4011" indent="-384011" algn="l" defTabSz="1024029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32023" indent="-320009" algn="l" defTabSz="1024029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80036" indent="-256007" algn="l" defTabSz="102402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92050" indent="-256007" algn="l" defTabSz="1024029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04065" indent="-256007" algn="l" defTabSz="1024029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16079" indent="-256007" algn="l" defTabSz="102402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8093" indent="-256007" algn="l" defTabSz="102402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108" indent="-256007" algn="l" defTabSz="102402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2122" indent="-256007" algn="l" defTabSz="102402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2014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4029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6043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8058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60072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2087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4100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6115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102403" tIns="51201" rIns="102403" bIns="51201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102403" tIns="51201" rIns="102403" bIns="5120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6"/>
          </a:xfrm>
          <a:prstGeom prst="rect">
            <a:avLst/>
          </a:prstGeom>
        </p:spPr>
        <p:txBody>
          <a:bodyPr vert="horz" lIns="102403" tIns="51201" rIns="102403" bIns="51201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4029"/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24029"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6"/>
          </a:xfrm>
          <a:prstGeom prst="rect">
            <a:avLst/>
          </a:prstGeom>
        </p:spPr>
        <p:txBody>
          <a:bodyPr vert="horz" lIns="102403" tIns="51201" rIns="102403" bIns="51201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402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6"/>
          </a:xfrm>
          <a:prstGeom prst="rect">
            <a:avLst/>
          </a:prstGeom>
        </p:spPr>
        <p:txBody>
          <a:bodyPr vert="horz" lIns="102403" tIns="51201" rIns="102403" bIns="51201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4029"/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2402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669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xStyles>
    <p:titleStyle>
      <a:lvl1pPr algn="ctr" defTabSz="1024029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4011" indent="-384011" algn="l" defTabSz="1024029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32023" indent="-320009" algn="l" defTabSz="1024029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80036" indent="-256007" algn="l" defTabSz="102402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92050" indent="-256007" algn="l" defTabSz="1024029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04065" indent="-256007" algn="l" defTabSz="1024029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16079" indent="-256007" algn="l" defTabSz="102402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8093" indent="-256007" algn="l" defTabSz="102402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108" indent="-256007" algn="l" defTabSz="102402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2122" indent="-256007" algn="l" defTabSz="102402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2014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4029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6043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8058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60072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2087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4100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6115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057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102403" tIns="51201" rIns="102403" bIns="51201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102403" tIns="51201" rIns="102403" bIns="5120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6"/>
          </a:xfrm>
          <a:prstGeom prst="rect">
            <a:avLst/>
          </a:prstGeom>
        </p:spPr>
        <p:txBody>
          <a:bodyPr vert="horz" lIns="102403" tIns="51201" rIns="102403" bIns="51201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4029"/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24029"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6"/>
          </a:xfrm>
          <a:prstGeom prst="rect">
            <a:avLst/>
          </a:prstGeom>
        </p:spPr>
        <p:txBody>
          <a:bodyPr vert="horz" lIns="102403" tIns="51201" rIns="102403" bIns="51201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402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6"/>
          </a:xfrm>
          <a:prstGeom prst="rect">
            <a:avLst/>
          </a:prstGeom>
        </p:spPr>
        <p:txBody>
          <a:bodyPr vert="horz" lIns="102403" tIns="51201" rIns="102403" bIns="51201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4029"/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2402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185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txStyles>
    <p:titleStyle>
      <a:lvl1pPr algn="ctr" defTabSz="1024029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4011" indent="-384011" algn="l" defTabSz="1024029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32023" indent="-320009" algn="l" defTabSz="1024029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80036" indent="-256007" algn="l" defTabSz="102402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92050" indent="-256007" algn="l" defTabSz="1024029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04065" indent="-256007" algn="l" defTabSz="1024029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16079" indent="-256007" algn="l" defTabSz="102402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8093" indent="-256007" algn="l" defTabSz="102402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108" indent="-256007" algn="l" defTabSz="102402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2122" indent="-256007" algn="l" defTabSz="102402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2014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4029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6043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8058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60072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2087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4100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6115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102403" tIns="51201" rIns="102403" bIns="51201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102403" tIns="51201" rIns="102403" bIns="5120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6"/>
          </a:xfrm>
          <a:prstGeom prst="rect">
            <a:avLst/>
          </a:prstGeom>
        </p:spPr>
        <p:txBody>
          <a:bodyPr vert="horz" lIns="102403" tIns="51201" rIns="102403" bIns="51201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4029"/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24029"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6"/>
          </a:xfrm>
          <a:prstGeom prst="rect">
            <a:avLst/>
          </a:prstGeom>
        </p:spPr>
        <p:txBody>
          <a:bodyPr vert="horz" lIns="102403" tIns="51201" rIns="102403" bIns="51201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402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6"/>
          </a:xfrm>
          <a:prstGeom prst="rect">
            <a:avLst/>
          </a:prstGeom>
        </p:spPr>
        <p:txBody>
          <a:bodyPr vert="horz" lIns="102403" tIns="51201" rIns="102403" bIns="51201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4029"/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2402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30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xStyles>
    <p:titleStyle>
      <a:lvl1pPr algn="ctr" defTabSz="1024029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4011" indent="-384011" algn="l" defTabSz="1024029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32023" indent="-320009" algn="l" defTabSz="1024029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80036" indent="-256007" algn="l" defTabSz="102402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92050" indent="-256007" algn="l" defTabSz="1024029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04065" indent="-256007" algn="l" defTabSz="1024029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16079" indent="-256007" algn="l" defTabSz="102402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8093" indent="-256007" algn="l" defTabSz="102402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108" indent="-256007" algn="l" defTabSz="102402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2122" indent="-256007" algn="l" defTabSz="102402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2014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4029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6043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8058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60072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2087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4100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6115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102403" tIns="51201" rIns="102403" bIns="51201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102403" tIns="51201" rIns="102403" bIns="5120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6"/>
          </a:xfrm>
          <a:prstGeom prst="rect">
            <a:avLst/>
          </a:prstGeom>
        </p:spPr>
        <p:txBody>
          <a:bodyPr vert="horz" lIns="102403" tIns="51201" rIns="102403" bIns="51201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4029"/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24029"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6"/>
          </a:xfrm>
          <a:prstGeom prst="rect">
            <a:avLst/>
          </a:prstGeom>
        </p:spPr>
        <p:txBody>
          <a:bodyPr vert="horz" lIns="102403" tIns="51201" rIns="102403" bIns="51201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402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6"/>
          </a:xfrm>
          <a:prstGeom prst="rect">
            <a:avLst/>
          </a:prstGeom>
        </p:spPr>
        <p:txBody>
          <a:bodyPr vert="horz" lIns="102403" tIns="51201" rIns="102403" bIns="51201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4029"/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2402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059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txStyles>
    <p:titleStyle>
      <a:lvl1pPr algn="ctr" defTabSz="1024029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4011" indent="-384011" algn="l" defTabSz="1024029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32023" indent="-320009" algn="l" defTabSz="1024029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80036" indent="-256007" algn="l" defTabSz="102402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92050" indent="-256007" algn="l" defTabSz="1024029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04065" indent="-256007" algn="l" defTabSz="1024029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16079" indent="-256007" algn="l" defTabSz="102402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8093" indent="-256007" algn="l" defTabSz="102402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108" indent="-256007" algn="l" defTabSz="102402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2122" indent="-256007" algn="l" defTabSz="102402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2014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4029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6043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8058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60072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2087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4100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6115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102403" tIns="51201" rIns="102403" bIns="51201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102403" tIns="51201" rIns="102403" bIns="5120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6"/>
          </a:xfrm>
          <a:prstGeom prst="rect">
            <a:avLst/>
          </a:prstGeom>
        </p:spPr>
        <p:txBody>
          <a:bodyPr vert="horz" lIns="102403" tIns="51201" rIns="102403" bIns="51201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4029"/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24029"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6"/>
          </a:xfrm>
          <a:prstGeom prst="rect">
            <a:avLst/>
          </a:prstGeom>
        </p:spPr>
        <p:txBody>
          <a:bodyPr vert="horz" lIns="102403" tIns="51201" rIns="102403" bIns="51201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402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6"/>
          </a:xfrm>
          <a:prstGeom prst="rect">
            <a:avLst/>
          </a:prstGeom>
        </p:spPr>
        <p:txBody>
          <a:bodyPr vert="horz" lIns="102403" tIns="51201" rIns="102403" bIns="51201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4029"/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2402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950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txStyles>
    <p:titleStyle>
      <a:lvl1pPr algn="ctr" defTabSz="1024029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4011" indent="-384011" algn="l" defTabSz="1024029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32023" indent="-320009" algn="l" defTabSz="1024029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80036" indent="-256007" algn="l" defTabSz="102402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92050" indent="-256007" algn="l" defTabSz="1024029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04065" indent="-256007" algn="l" defTabSz="1024029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16079" indent="-256007" algn="l" defTabSz="102402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8093" indent="-256007" algn="l" defTabSz="102402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108" indent="-256007" algn="l" defTabSz="102402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2122" indent="-256007" algn="l" defTabSz="102402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2014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4029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6043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8058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60072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2087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4100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6115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102403" tIns="51201" rIns="102403" bIns="51201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102403" tIns="51201" rIns="102403" bIns="5120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6"/>
          </a:xfrm>
          <a:prstGeom prst="rect">
            <a:avLst/>
          </a:prstGeom>
        </p:spPr>
        <p:txBody>
          <a:bodyPr vert="horz" lIns="102403" tIns="51201" rIns="102403" bIns="51201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4029"/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24029"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6"/>
          </a:xfrm>
          <a:prstGeom prst="rect">
            <a:avLst/>
          </a:prstGeom>
        </p:spPr>
        <p:txBody>
          <a:bodyPr vert="horz" lIns="102403" tIns="51201" rIns="102403" bIns="51201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402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6"/>
          </a:xfrm>
          <a:prstGeom prst="rect">
            <a:avLst/>
          </a:prstGeom>
        </p:spPr>
        <p:txBody>
          <a:bodyPr vert="horz" lIns="102403" tIns="51201" rIns="102403" bIns="51201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4029"/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2402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336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xStyles>
    <p:titleStyle>
      <a:lvl1pPr algn="ctr" defTabSz="1024029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4011" indent="-384011" algn="l" defTabSz="1024029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32023" indent="-320009" algn="l" defTabSz="1024029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80036" indent="-256007" algn="l" defTabSz="102402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92050" indent="-256007" algn="l" defTabSz="1024029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04065" indent="-256007" algn="l" defTabSz="1024029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16079" indent="-256007" algn="l" defTabSz="102402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8093" indent="-256007" algn="l" defTabSz="102402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108" indent="-256007" algn="l" defTabSz="102402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2122" indent="-256007" algn="l" defTabSz="102402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2014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4029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6043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8058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60072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2087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4100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6115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102403" tIns="51201" rIns="102403" bIns="51201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102403" tIns="51201" rIns="102403" bIns="5120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6"/>
          </a:xfrm>
          <a:prstGeom prst="rect">
            <a:avLst/>
          </a:prstGeom>
        </p:spPr>
        <p:txBody>
          <a:bodyPr vert="horz" lIns="102403" tIns="51201" rIns="102403" bIns="51201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4029"/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24029"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6"/>
          </a:xfrm>
          <a:prstGeom prst="rect">
            <a:avLst/>
          </a:prstGeom>
        </p:spPr>
        <p:txBody>
          <a:bodyPr vert="horz" lIns="102403" tIns="51201" rIns="102403" bIns="51201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402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6"/>
          </a:xfrm>
          <a:prstGeom prst="rect">
            <a:avLst/>
          </a:prstGeom>
        </p:spPr>
        <p:txBody>
          <a:bodyPr vert="horz" lIns="102403" tIns="51201" rIns="102403" bIns="51201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4029"/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2402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393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xStyles>
    <p:titleStyle>
      <a:lvl1pPr algn="ctr" defTabSz="1024029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4011" indent="-384011" algn="l" defTabSz="1024029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32023" indent="-320009" algn="l" defTabSz="1024029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80036" indent="-256007" algn="l" defTabSz="102402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92050" indent="-256007" algn="l" defTabSz="1024029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04065" indent="-256007" algn="l" defTabSz="1024029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16079" indent="-256007" algn="l" defTabSz="102402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8093" indent="-256007" algn="l" defTabSz="102402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108" indent="-256007" algn="l" defTabSz="102402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2122" indent="-256007" algn="l" defTabSz="102402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2014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4029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6043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8058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60072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2087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4100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6115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102403" tIns="51201" rIns="102403" bIns="51201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102403" tIns="51201" rIns="102403" bIns="5120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6"/>
          </a:xfrm>
          <a:prstGeom prst="rect">
            <a:avLst/>
          </a:prstGeom>
        </p:spPr>
        <p:txBody>
          <a:bodyPr vert="horz" lIns="102403" tIns="51201" rIns="102403" bIns="51201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4029"/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24029"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6"/>
          </a:xfrm>
          <a:prstGeom prst="rect">
            <a:avLst/>
          </a:prstGeom>
        </p:spPr>
        <p:txBody>
          <a:bodyPr vert="horz" lIns="102403" tIns="51201" rIns="102403" bIns="51201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402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6"/>
          </a:xfrm>
          <a:prstGeom prst="rect">
            <a:avLst/>
          </a:prstGeom>
        </p:spPr>
        <p:txBody>
          <a:bodyPr vert="horz" lIns="102403" tIns="51201" rIns="102403" bIns="51201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4029"/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2402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738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txStyles>
    <p:titleStyle>
      <a:lvl1pPr algn="ctr" defTabSz="1024029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4011" indent="-384011" algn="l" defTabSz="1024029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32023" indent="-320009" algn="l" defTabSz="1024029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80036" indent="-256007" algn="l" defTabSz="102402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92050" indent="-256007" algn="l" defTabSz="1024029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04065" indent="-256007" algn="l" defTabSz="1024029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16079" indent="-256007" algn="l" defTabSz="102402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8093" indent="-256007" algn="l" defTabSz="102402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108" indent="-256007" algn="l" defTabSz="102402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2122" indent="-256007" algn="l" defTabSz="102402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2014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4029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6043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8058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60072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2087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4100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6115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102403" tIns="51201" rIns="102403" bIns="51201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102403" tIns="51201" rIns="102403" bIns="5120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6"/>
          </a:xfrm>
          <a:prstGeom prst="rect">
            <a:avLst/>
          </a:prstGeom>
        </p:spPr>
        <p:txBody>
          <a:bodyPr vert="horz" lIns="102403" tIns="51201" rIns="102403" bIns="51201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4029"/>
            <a:fld id="{81ECA0DD-607C-43FF-A09F-BF98E8E97E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24029"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6"/>
          </a:xfrm>
          <a:prstGeom prst="rect">
            <a:avLst/>
          </a:prstGeom>
        </p:spPr>
        <p:txBody>
          <a:bodyPr vert="horz" lIns="102403" tIns="51201" rIns="102403" bIns="51201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402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6"/>
          </a:xfrm>
          <a:prstGeom prst="rect">
            <a:avLst/>
          </a:prstGeom>
        </p:spPr>
        <p:txBody>
          <a:bodyPr vert="horz" lIns="102403" tIns="51201" rIns="102403" bIns="51201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4029"/>
            <a:fld id="{F1BBD562-BDBD-41DC-BA21-C40BFE68CE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2402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569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</p:sldLayoutIdLst>
  <p:txStyles>
    <p:titleStyle>
      <a:lvl1pPr algn="ctr" defTabSz="1024029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4011" indent="-384011" algn="l" defTabSz="1024029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32023" indent="-320009" algn="l" defTabSz="1024029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80036" indent="-256007" algn="l" defTabSz="102402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92050" indent="-256007" algn="l" defTabSz="1024029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04065" indent="-256007" algn="l" defTabSz="1024029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16079" indent="-256007" algn="l" defTabSz="102402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8093" indent="-256007" algn="l" defTabSz="102402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108" indent="-256007" algn="l" defTabSz="102402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2122" indent="-256007" algn="l" defTabSz="102402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2014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4029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6043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8058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60072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2087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4100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6115" algn="l" defTabSz="10240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14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032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075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711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401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284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8810D-E76C-4059-B66E-B08B503F8C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CCEFC-9878-4730-A222-104B7B393D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952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752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610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405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01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355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71D95-B195-4E68-A035-E1F5558D5F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A82BD-0E67-4466-86DD-F83128B603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136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2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6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6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3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5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6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7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1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1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3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4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5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6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IMG_56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1290" y="1928802"/>
            <a:ext cx="6357982" cy="4357718"/>
          </a:xfrm>
          <a:prstGeom prst="rect">
            <a:avLst/>
          </a:prstGeom>
          <a:ln w="127000" cap="rnd">
            <a:solidFill>
              <a:srgbClr val="00206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09786" y="285729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Лошадь для выездки – какая она должна быть?</a:t>
            </a:r>
            <a:endParaRPr lang="ru-RU" b="1" i="1" dirty="0">
              <a:ln w="18000">
                <a:solidFill>
                  <a:srgbClr val="002060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682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Пропорции экстерьера</a:t>
            </a:r>
            <a:endParaRPr lang="ru-RU" b="1" i="1" dirty="0">
              <a:ln w="18000">
                <a:solidFill>
                  <a:srgbClr val="002060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074" name="Picture 2" descr="C:\Users\hp\Desktop\1 страница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6872" y="1824069"/>
            <a:ext cx="5858256" cy="407822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1338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Верхняя линия лошади</a:t>
            </a:r>
            <a:endParaRPr lang="ru-RU" b="1" i="1" dirty="0">
              <a:ln w="18000">
                <a:solidFill>
                  <a:srgbClr val="002060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098" name="Picture 2" descr="C:\Users\hp\Desktop\IMG_56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81942" y="1600201"/>
            <a:ext cx="5228116" cy="452596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41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Правильное строение шеи для выездки</a:t>
            </a:r>
            <a:endParaRPr lang="ru-RU" b="1" i="1" dirty="0">
              <a:ln w="18000">
                <a:solidFill>
                  <a:srgbClr val="002060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146" name="Picture 2" descr="C:\Users\hp\Desktop\IMG_56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9919" y="1643050"/>
            <a:ext cx="5451527" cy="457203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7895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p\Desktop\IMG_56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5736" y="928671"/>
            <a:ext cx="3929090" cy="575327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024034" y="1"/>
            <a:ext cx="8215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Неправильное строение шеи </a:t>
            </a:r>
          </a:p>
        </p:txBody>
      </p:sp>
    </p:spTree>
    <p:extLst>
      <p:ext uri="{BB962C8B-B14F-4D97-AF65-F5344CB8AC3E}">
        <p14:creationId xmlns:p14="http://schemas.microsoft.com/office/powerpoint/2010/main" val="423232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Важные особенности строения головы лошади</a:t>
            </a:r>
            <a:endParaRPr lang="ru-RU" b="1" i="1" dirty="0">
              <a:ln w="18000">
                <a:solidFill>
                  <a:srgbClr val="002060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170" name="Picture 2" descr="C:\Users\hp\Desktop\IMG_56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0968" y="1600201"/>
            <a:ext cx="2390065" cy="452596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6934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4034" y="214290"/>
            <a:ext cx="8229600" cy="1143000"/>
          </a:xfrm>
        </p:spPr>
        <p:txBody>
          <a:bodyPr/>
          <a:lstStyle/>
          <a:p>
            <a:r>
              <a:rPr lang="ru-RU" b="1" dirty="0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Строение нижней челюсти</a:t>
            </a:r>
            <a:endParaRPr lang="ru-RU" dirty="0">
              <a:ln w="18000">
                <a:solidFill>
                  <a:srgbClr val="002060"/>
                </a:solidFill>
                <a:prstDash val="solid"/>
                <a:miter lim="800000"/>
              </a:ln>
              <a:solidFill>
                <a:srgbClr val="002060"/>
              </a:solidFill>
            </a:endParaRPr>
          </a:p>
        </p:txBody>
      </p:sp>
      <p:pic>
        <p:nvPicPr>
          <p:cNvPr id="4" name="Picture 3" descr="C:\Users\hp\Desktop\IMG_56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5802" y="1423676"/>
            <a:ext cx="3429024" cy="520425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1806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Баланс в зависимости от экстерьера</a:t>
            </a:r>
            <a:endParaRPr lang="ru-RU" b="1" i="1" dirty="0">
              <a:ln w="18000">
                <a:solidFill>
                  <a:srgbClr val="002060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9218" name="Picture 2" descr="C:\Users\hp\Desktop\7 страниц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8993" y="1600201"/>
            <a:ext cx="4654015" cy="452596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9392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Баланс в результате тренинга</a:t>
            </a:r>
            <a:endParaRPr lang="ru-RU" b="1" i="1" dirty="0">
              <a:ln w="18000">
                <a:solidFill>
                  <a:srgbClr val="002060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42" name="Picture 2" descr="C:\Users\hp\Desktop\IMG_56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8348" y="2357430"/>
            <a:ext cx="8229600" cy="290698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7943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4034" y="0"/>
            <a:ext cx="8229600" cy="1143000"/>
          </a:xfrm>
        </p:spPr>
        <p:txBody>
          <a:bodyPr/>
          <a:lstStyle/>
          <a:p>
            <a:r>
              <a:rPr lang="ru-RU" b="1" i="1" dirty="0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Качество аллюров</a:t>
            </a:r>
            <a:endParaRPr lang="ru-RU" i="1" dirty="0">
              <a:ln w="18000">
                <a:solidFill>
                  <a:srgbClr val="002060"/>
                </a:solidFill>
                <a:prstDash val="solid"/>
                <a:miter lim="800000"/>
              </a:ln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52596" y="1142985"/>
            <a:ext cx="8229600" cy="5411807"/>
          </a:xfrm>
        </p:spPr>
        <p:txBody>
          <a:bodyPr>
            <a:normAutofit/>
          </a:bodyPr>
          <a:lstStyle/>
          <a:p>
            <a:r>
              <a:rPr lang="ru-RU" i="1" dirty="0" smtClean="0">
                <a:solidFill>
                  <a:srgbClr val="002060"/>
                </a:solidFill>
              </a:rPr>
              <a:t>Абсолютно чистый, </a:t>
            </a:r>
            <a:r>
              <a:rPr lang="ru-RU" i="1" dirty="0" err="1" smtClean="0">
                <a:solidFill>
                  <a:srgbClr val="002060"/>
                </a:solidFill>
              </a:rPr>
              <a:t>неразрушаемый</a:t>
            </a:r>
            <a:r>
              <a:rPr lang="ru-RU" i="1" dirty="0" smtClean="0">
                <a:solidFill>
                  <a:srgbClr val="002060"/>
                </a:solidFill>
              </a:rPr>
              <a:t>, правильный ритм.</a:t>
            </a:r>
          </a:p>
          <a:p>
            <a:r>
              <a:rPr lang="ru-RU" i="1" dirty="0" smtClean="0">
                <a:solidFill>
                  <a:srgbClr val="002060"/>
                </a:solidFill>
              </a:rPr>
              <a:t>Эластичность</a:t>
            </a:r>
          </a:p>
          <a:p>
            <a:r>
              <a:rPr lang="ru-RU" i="1" dirty="0" smtClean="0">
                <a:solidFill>
                  <a:srgbClr val="002060"/>
                </a:solidFill>
              </a:rPr>
              <a:t>Хорошее равновесие</a:t>
            </a:r>
          </a:p>
          <a:p>
            <a:r>
              <a:rPr lang="ru-RU" i="1" dirty="0" smtClean="0">
                <a:solidFill>
                  <a:srgbClr val="002060"/>
                </a:solidFill>
              </a:rPr>
              <a:t>Активная работа задних ног</a:t>
            </a:r>
          </a:p>
          <a:p>
            <a:r>
              <a:rPr lang="ru-RU" i="1" dirty="0" smtClean="0">
                <a:solidFill>
                  <a:srgbClr val="002060"/>
                </a:solidFill>
              </a:rPr>
              <a:t>Легкость</a:t>
            </a:r>
          </a:p>
          <a:p>
            <a:r>
              <a:rPr lang="ru-RU" i="1" dirty="0" smtClean="0">
                <a:solidFill>
                  <a:srgbClr val="002060"/>
                </a:solidFill>
              </a:rPr>
              <a:t>Свобода в плечах</a:t>
            </a:r>
          </a:p>
          <a:p>
            <a:r>
              <a:rPr lang="ru-RU" i="1" dirty="0" smtClean="0">
                <a:solidFill>
                  <a:srgbClr val="002060"/>
                </a:solidFill>
              </a:rPr>
              <a:t>Выразительность</a:t>
            </a:r>
          </a:p>
          <a:p>
            <a:r>
              <a:rPr lang="ru-RU" i="1" dirty="0" smtClean="0">
                <a:solidFill>
                  <a:srgbClr val="002060"/>
                </a:solidFill>
              </a:rPr>
              <a:t>Каденция на рыси и галопе</a:t>
            </a:r>
          </a:p>
          <a:p>
            <a:r>
              <a:rPr lang="ru-RU" i="1" dirty="0" smtClean="0">
                <a:solidFill>
                  <a:srgbClr val="002060"/>
                </a:solidFill>
              </a:rPr>
              <a:t>Позитивная асинхронность</a:t>
            </a:r>
          </a:p>
          <a:p>
            <a:endParaRPr lang="ru-RU" i="1" dirty="0" smtClean="0">
              <a:solidFill>
                <a:srgbClr val="002060"/>
              </a:solidFill>
            </a:endParaRPr>
          </a:p>
          <a:p>
            <a:endParaRPr lang="ru-RU" i="1" dirty="0" smtClean="0">
              <a:solidFill>
                <a:srgbClr val="002060"/>
              </a:solidFill>
            </a:endParaRPr>
          </a:p>
          <a:p>
            <a:endParaRPr lang="ru-RU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18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Галоп</a:t>
            </a:r>
            <a:endParaRPr lang="ru-RU" b="1" i="1" dirty="0">
              <a:ln w="18000">
                <a:solidFill>
                  <a:srgbClr val="002060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0" name="Picture 2" descr="C:\Users\hp\Desktop\28 страниц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8907" y="1600201"/>
            <a:ext cx="6134187" cy="452596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7017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Если система не изменяется, то она деградирует</a:t>
            </a:r>
            <a:endParaRPr lang="ru-RU" b="1" i="1" dirty="0">
              <a:ln w="18000">
                <a:solidFill>
                  <a:srgbClr val="002060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81200" y="1600200"/>
            <a:ext cx="8401080" cy="5114948"/>
          </a:xfrm>
        </p:spPr>
        <p:txBody>
          <a:bodyPr>
            <a:noAutofit/>
          </a:bodyPr>
          <a:lstStyle/>
          <a:p>
            <a:r>
              <a:rPr lang="ru-RU" i="1" dirty="0">
                <a:solidFill>
                  <a:srgbClr val="002060"/>
                </a:solidFill>
              </a:rPr>
              <a:t>Различные дисциплины конного спорта требуют различных свойств и качеств.</a:t>
            </a:r>
          </a:p>
          <a:p>
            <a:r>
              <a:rPr lang="ru-RU" i="1" dirty="0">
                <a:solidFill>
                  <a:srgbClr val="002060"/>
                </a:solidFill>
              </a:rPr>
              <a:t>Не все хорошие лошади в равной степени обладают таким набором.</a:t>
            </a:r>
          </a:p>
          <a:p>
            <a:r>
              <a:rPr lang="ru-RU" i="1" dirty="0">
                <a:solidFill>
                  <a:srgbClr val="002060"/>
                </a:solidFill>
              </a:rPr>
              <a:t>Массовый и любительский уровень спорта не требуют профессионального отбора.</a:t>
            </a:r>
          </a:p>
          <a:p>
            <a:r>
              <a:rPr lang="ru-RU" i="1" dirty="0">
                <a:solidFill>
                  <a:srgbClr val="002060"/>
                </a:solidFill>
              </a:rPr>
              <a:t>Спорт высших достижений обязательно предполагает отбор наиболее одаренных лошадей. </a:t>
            </a:r>
          </a:p>
          <a:p>
            <a:r>
              <a:rPr lang="ru-RU" i="1" dirty="0">
                <a:solidFill>
                  <a:srgbClr val="002060"/>
                </a:solidFill>
              </a:rPr>
              <a:t>Цель отбора – установить степень пригодности для той или иной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309305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Рысь</a:t>
            </a:r>
            <a:endParaRPr lang="ru-RU" b="1" i="1" dirty="0">
              <a:ln w="18000">
                <a:solidFill>
                  <a:srgbClr val="002060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074" name="Picture 2" descr="C:\Users\hp\Desktop\46 страниц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7312" y="1600201"/>
            <a:ext cx="6317377" cy="452596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6756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7528" y="404664"/>
            <a:ext cx="1565072" cy="901778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6000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Gabriola" pitchFamily="82" charset="0"/>
              </a:rPr>
              <a:t>Шаг</a:t>
            </a:r>
          </a:p>
        </p:txBody>
      </p:sp>
      <p:pic>
        <p:nvPicPr>
          <p:cNvPr id="3075" name="Picture 3" descr="C:\Users\Sony\Desktop\6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3789041"/>
            <a:ext cx="4355976" cy="271869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999656" y="1124744"/>
            <a:ext cx="2653818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2800" b="1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Gabriola" pitchFamily="82" charset="0"/>
              </a:rPr>
              <a:t>Король аллюров</a:t>
            </a:r>
          </a:p>
        </p:txBody>
      </p:sp>
      <p:pic>
        <p:nvPicPr>
          <p:cNvPr id="3076" name="Picture 4" descr="C:\Users\Sony\Desktop\Новая папка\korona-uverennoy-zhenshhinyi.jpg"/>
          <p:cNvPicPr>
            <a:picLocks noChangeAspect="1" noChangeArrowheads="1"/>
          </p:cNvPicPr>
          <p:nvPr/>
        </p:nvPicPr>
        <p:blipFill>
          <a:blip r:embed="rId3" cstate="print"/>
          <a:srcRect b="13376"/>
          <a:stretch>
            <a:fillRect/>
          </a:stretch>
        </p:blipFill>
        <p:spPr bwMode="auto">
          <a:xfrm>
            <a:off x="2063552" y="0"/>
            <a:ext cx="1147192" cy="65178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775520" y="2420888"/>
            <a:ext cx="1834156" cy="369332"/>
          </a:xfrm>
          <a:prstGeom prst="rect">
            <a:avLst/>
          </a:prstGeom>
          <a:solidFill>
            <a:srgbClr val="86000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Равномерность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75521" y="2924944"/>
            <a:ext cx="2238113" cy="369332"/>
          </a:xfrm>
          <a:prstGeom prst="rect">
            <a:avLst/>
          </a:prstGeom>
          <a:solidFill>
            <a:srgbClr val="86000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Раскрепощённость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775520" y="3429000"/>
            <a:ext cx="1447832" cy="369332"/>
          </a:xfrm>
          <a:prstGeom prst="rect">
            <a:avLst/>
          </a:prstGeom>
          <a:solidFill>
            <a:srgbClr val="86000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Активность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775520" y="1916832"/>
            <a:ext cx="2808312" cy="369332"/>
          </a:xfrm>
          <a:prstGeom prst="rect">
            <a:avLst/>
          </a:prstGeom>
          <a:solidFill>
            <a:srgbClr val="86000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Четырёхтактный ритм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775521" y="3933057"/>
            <a:ext cx="2952328" cy="646331"/>
          </a:xfrm>
          <a:prstGeom prst="rect">
            <a:avLst/>
          </a:prstGeom>
          <a:solidFill>
            <a:srgbClr val="86000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Четкая «буква 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V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» по одной стороне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775520" y="4725145"/>
            <a:ext cx="3312368" cy="646331"/>
          </a:xfrm>
          <a:prstGeom prst="rect">
            <a:avLst/>
          </a:prstGeom>
          <a:solidFill>
            <a:srgbClr val="86000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Заступ на свободном и прибавленном шагу</a:t>
            </a:r>
          </a:p>
        </p:txBody>
      </p:sp>
      <p:pic>
        <p:nvPicPr>
          <p:cNvPr id="17" name="Picture 4" descr="C:\Users\маша\Desktop\P81704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8008" y="332656"/>
            <a:ext cx="4088142" cy="333300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2103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00"/>
                            </p:stCondLst>
                            <p:childTnLst>
                              <p:par>
                                <p:cTn id="52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000"/>
                            </p:stCondLst>
                            <p:childTnLst>
                              <p:par>
                                <p:cTn id="58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000"/>
                            </p:stCondLst>
                            <p:childTnLst>
                              <p:par>
                                <p:cTn id="64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0"/>
                            </p:stCondLst>
                            <p:childTnLst>
                              <p:par>
                                <p:cTn id="70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Позитивная и негативная асинхронность</a:t>
            </a:r>
            <a:endParaRPr lang="ru-RU" b="1" i="1" dirty="0">
              <a:ln w="18000">
                <a:solidFill>
                  <a:srgbClr val="002060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098" name="Picture 2" descr="C:\Users\hp\Desktop\Страница 28 верх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24100" y="1857364"/>
            <a:ext cx="7786742" cy="350046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5780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Правильная и неправильная</a:t>
            </a:r>
            <a:br>
              <a:rPr lang="ru-RU" b="1" i="1" dirty="0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b="1" i="1" dirty="0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работа плеча</a:t>
            </a:r>
            <a:endParaRPr lang="ru-RU" b="1" i="1" dirty="0">
              <a:ln w="18000">
                <a:solidFill>
                  <a:srgbClr val="002060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122" name="Picture 2" descr="C:\Users\hp\Desktop\191 страница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95538" y="2000240"/>
            <a:ext cx="6976824" cy="321471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1108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Рысь с каденцией и без нее</a:t>
            </a:r>
            <a:endParaRPr lang="ru-RU" b="1" i="1" dirty="0">
              <a:ln w="18000">
                <a:solidFill>
                  <a:srgbClr val="002060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146" name="Picture 2" descr="C:\Users\hp\Desktop\84 страница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738414" y="2071678"/>
            <a:ext cx="7143800" cy="35719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9186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Базовая подготовка лошади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u="sng" dirty="0" smtClean="0">
                <a:solidFill>
                  <a:srgbClr val="002060"/>
                </a:solidFill>
              </a:rPr>
              <a:t>Она включает в себя развитие:</a:t>
            </a:r>
          </a:p>
          <a:p>
            <a:r>
              <a:rPr lang="ru-RU" dirty="0" smtClean="0"/>
              <a:t>Коммуникации между человеком и лошадью</a:t>
            </a:r>
          </a:p>
          <a:p>
            <a:r>
              <a:rPr lang="ru-RU" dirty="0" smtClean="0"/>
              <a:t>Физических способностей лошади</a:t>
            </a:r>
          </a:p>
          <a:p>
            <a:r>
              <a:rPr lang="ru-RU" dirty="0" smtClean="0"/>
              <a:t>Психологических качеств лошади (интеллект, мотивация к работе)</a:t>
            </a:r>
          </a:p>
          <a:p>
            <a:pPr marL="0" indent="0">
              <a:buNone/>
            </a:pPr>
            <a:r>
              <a:rPr lang="ru-RU" b="1" u="sng" dirty="0" smtClean="0">
                <a:solidFill>
                  <a:srgbClr val="002060"/>
                </a:solidFill>
              </a:rPr>
              <a:t>Последовательность работы:</a:t>
            </a:r>
          </a:p>
          <a:p>
            <a:r>
              <a:rPr lang="ru-RU" dirty="0" smtClean="0"/>
              <a:t>Заездка</a:t>
            </a:r>
          </a:p>
          <a:p>
            <a:r>
              <a:rPr lang="ru-RU" dirty="0" smtClean="0"/>
              <a:t>Работа на корде</a:t>
            </a:r>
          </a:p>
          <a:p>
            <a:r>
              <a:rPr lang="ru-RU" dirty="0" smtClean="0"/>
              <a:t>Работа под седлом (в поле и в манеже)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797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76225"/>
            <a:ext cx="10582275" cy="8477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123950"/>
            <a:ext cx="10582275" cy="505301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38199" y="828675"/>
            <a:ext cx="10582275" cy="5900738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38199" y="276225"/>
            <a:ext cx="10582275" cy="5524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Связь этапов в системе тренинга</a:t>
            </a:r>
            <a:endParaRPr lang="ru-RU" dirty="0"/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4055265" y="1264443"/>
            <a:ext cx="4148139" cy="4772026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>
              <a:solidFill>
                <a:srgbClr val="FF0000"/>
              </a:solidFill>
            </a:endParaRPr>
          </a:p>
        </p:txBody>
      </p:sp>
      <p:sp>
        <p:nvSpPr>
          <p:cNvPr id="12" name="Левая фигурная скобка 11"/>
          <p:cNvSpPr/>
          <p:nvPr/>
        </p:nvSpPr>
        <p:spPr>
          <a:xfrm>
            <a:off x="4948236" y="1504950"/>
            <a:ext cx="290514" cy="1504950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Левая фигурная скобка 12"/>
          <p:cNvSpPr/>
          <p:nvPr/>
        </p:nvSpPr>
        <p:spPr>
          <a:xfrm rot="10800000">
            <a:off x="7351525" y="1495425"/>
            <a:ext cx="290514" cy="1504950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Левая фигурная скобка 13"/>
          <p:cNvSpPr/>
          <p:nvPr/>
        </p:nvSpPr>
        <p:spPr>
          <a:xfrm rot="10800000">
            <a:off x="7798385" y="2809875"/>
            <a:ext cx="405017" cy="2219325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Левая фигурная скобка 14"/>
          <p:cNvSpPr/>
          <p:nvPr/>
        </p:nvSpPr>
        <p:spPr>
          <a:xfrm>
            <a:off x="4495797" y="2809875"/>
            <a:ext cx="290514" cy="1504950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5011575" y="1409013"/>
            <a:ext cx="2183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ru-RU" dirty="0" smtClean="0"/>
              <a:t>Ритм</a:t>
            </a:r>
          </a:p>
          <a:p>
            <a:pPr marL="342900" indent="-342900" algn="ctr">
              <a:buAutoNum type="arabicPeriod"/>
            </a:pPr>
            <a:endParaRPr lang="ru-RU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5073850" y="1996515"/>
            <a:ext cx="2277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2. </a:t>
            </a:r>
            <a:r>
              <a:rPr lang="ru-RU" dirty="0" err="1" smtClean="0"/>
              <a:t>Раскрепощенность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5598399" y="2592437"/>
            <a:ext cx="1176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3. Контакт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4927915" y="884516"/>
            <a:ext cx="1952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Этапы подготовки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5484043" y="3193018"/>
            <a:ext cx="1256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4. Импульс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5007982" y="4039181"/>
            <a:ext cx="2208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5. Прямолинейность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5651971" y="4791992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6. Сбор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5016920" y="5598274"/>
            <a:ext cx="2262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Работа через спину *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2492294" y="6213704"/>
            <a:ext cx="781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*Работа через спину является прогрессивным на протяжении всего обучения</a:t>
            </a:r>
            <a:endParaRPr lang="ru-RU" dirty="0"/>
          </a:p>
        </p:txBody>
      </p:sp>
      <p:cxnSp>
        <p:nvCxnSpPr>
          <p:cNvPr id="28" name="Прямая со стрелкой 27"/>
          <p:cNvCxnSpPr/>
          <p:nvPr/>
        </p:nvCxnSpPr>
        <p:spPr>
          <a:xfrm>
            <a:off x="4641054" y="2649587"/>
            <a:ext cx="0" cy="1816076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8372475" y="5161324"/>
            <a:ext cx="9525" cy="4369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 flipV="1">
            <a:off x="7991475" y="2649587"/>
            <a:ext cx="20237" cy="12461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7496782" y="2257425"/>
            <a:ext cx="0" cy="9355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>
            <a:off x="5093493" y="2257425"/>
            <a:ext cx="0" cy="9355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Левая фигурная скобка 39"/>
          <p:cNvSpPr/>
          <p:nvPr/>
        </p:nvSpPr>
        <p:spPr>
          <a:xfrm>
            <a:off x="3865250" y="4314825"/>
            <a:ext cx="263619" cy="1097756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1" name="Прямая со стрелкой 40"/>
          <p:cNvCxnSpPr/>
          <p:nvPr/>
        </p:nvCxnSpPr>
        <p:spPr>
          <a:xfrm flipV="1">
            <a:off x="3995011" y="4039181"/>
            <a:ext cx="8338" cy="8286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8710826" y="1264443"/>
            <a:ext cx="1395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 каждой тренировке</a:t>
            </a:r>
            <a:endParaRPr lang="ru-RU" dirty="0"/>
          </a:p>
        </p:txBody>
      </p:sp>
      <p:sp>
        <p:nvSpPr>
          <p:cNvPr id="45" name="TextBox 44"/>
          <p:cNvSpPr txBox="1"/>
          <p:nvPr/>
        </p:nvSpPr>
        <p:spPr>
          <a:xfrm>
            <a:off x="1523718" y="919460"/>
            <a:ext cx="13900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течении всего тренинга</a:t>
            </a:r>
            <a:endParaRPr lang="ru-RU" dirty="0"/>
          </a:p>
        </p:txBody>
      </p:sp>
      <p:sp>
        <p:nvSpPr>
          <p:cNvPr id="46" name="TextBox 45"/>
          <p:cNvSpPr txBox="1"/>
          <p:nvPr/>
        </p:nvSpPr>
        <p:spPr>
          <a:xfrm>
            <a:off x="2565654" y="1919571"/>
            <a:ext cx="2309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Базовое обучение (Приблизительно 6 мес.)</a:t>
            </a:r>
            <a:endParaRPr lang="ru-RU" sz="1400" dirty="0"/>
          </a:p>
        </p:txBody>
      </p:sp>
      <p:sp>
        <p:nvSpPr>
          <p:cNvPr id="47" name="TextBox 46"/>
          <p:cNvSpPr txBox="1"/>
          <p:nvPr/>
        </p:nvSpPr>
        <p:spPr>
          <a:xfrm>
            <a:off x="2189210" y="3196292"/>
            <a:ext cx="1840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Развитие толчковой силы и аллюров</a:t>
            </a:r>
            <a:endParaRPr lang="ru-RU" sz="1400" dirty="0"/>
          </a:p>
        </p:txBody>
      </p:sp>
      <p:sp>
        <p:nvSpPr>
          <p:cNvPr id="48" name="TextBox 47"/>
          <p:cNvSpPr txBox="1"/>
          <p:nvPr/>
        </p:nvSpPr>
        <p:spPr>
          <a:xfrm>
            <a:off x="1829859" y="4494371"/>
            <a:ext cx="14954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Развитие несущей силы и эластичности</a:t>
            </a:r>
            <a:endParaRPr lang="ru-RU" sz="1400" dirty="0"/>
          </a:p>
        </p:txBody>
      </p:sp>
      <p:sp>
        <p:nvSpPr>
          <p:cNvPr id="49" name="TextBox 48"/>
          <p:cNvSpPr txBox="1"/>
          <p:nvPr/>
        </p:nvSpPr>
        <p:spPr>
          <a:xfrm>
            <a:off x="8064099" y="1996515"/>
            <a:ext cx="889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Развитие свободы</a:t>
            </a:r>
            <a:endParaRPr lang="ru-RU" sz="1400" dirty="0"/>
          </a:p>
        </p:txBody>
      </p:sp>
      <p:sp>
        <p:nvSpPr>
          <p:cNvPr id="51" name="TextBox 50"/>
          <p:cNvSpPr txBox="1"/>
          <p:nvPr/>
        </p:nvSpPr>
        <p:spPr>
          <a:xfrm>
            <a:off x="8736248" y="3539438"/>
            <a:ext cx="13443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Обучение через упражнения</a:t>
            </a:r>
            <a:endParaRPr lang="ru-RU" sz="1400" dirty="0"/>
          </a:p>
        </p:txBody>
      </p:sp>
      <p:sp>
        <p:nvSpPr>
          <p:cNvPr id="52" name="TextBox 51"/>
          <p:cNvSpPr txBox="1"/>
          <p:nvPr/>
        </p:nvSpPr>
        <p:spPr>
          <a:xfrm>
            <a:off x="8710826" y="5075054"/>
            <a:ext cx="139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Раскрепощение и легкость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7419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«Чувство лошади» -</a:t>
            </a:r>
            <a:br>
              <a:rPr lang="ru-RU" sz="5400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</a:rPr>
              <a:t>одно из самых важных качеств всадника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Оно позволяет всаднику: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Координировать работу корпуса, шенкеля и повода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Воздействовать на лошадь в нужный момент, правильным образом, с нужной силой</a:t>
            </a:r>
          </a:p>
          <a:p>
            <a:pPr marL="0" indent="0">
              <a:buNone/>
            </a:pPr>
            <a:r>
              <a:rPr lang="ru-RU" dirty="0" smtClean="0"/>
              <a:t>«Чувство лошади» развивается постепенно и позволяет совершенствовать управление лошадью.</a:t>
            </a:r>
          </a:p>
          <a:p>
            <a:pPr marL="0" indent="0">
              <a:buNone/>
            </a:pPr>
            <a:r>
              <a:rPr lang="ru-RU" dirty="0" smtClean="0"/>
              <a:t>В начале всадник учится отличать правильные действия от неправильных и быстро исправлять свои ошибки.</a:t>
            </a:r>
          </a:p>
          <a:p>
            <a:pPr marL="0" indent="0">
              <a:buNone/>
            </a:pPr>
            <a:r>
              <a:rPr lang="ru-RU" dirty="0" smtClean="0"/>
              <a:t>Оно необходимо при работе с любыми лошадьми, как молодыми так и уже выезженными.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428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«Чувство лошади»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/>
              <a:t>Необходимо для гармоничных, доверительных и продуктивных отношений между всадником и лошадью.</a:t>
            </a:r>
          </a:p>
          <a:p>
            <a:pPr marL="0" indent="0">
              <a:buNone/>
            </a:pPr>
            <a:r>
              <a:rPr lang="ru-RU" dirty="0" smtClean="0"/>
              <a:t>Помогает всаднику:</a:t>
            </a:r>
          </a:p>
          <a:p>
            <a:r>
              <a:rPr lang="ru-RU" dirty="0" smtClean="0"/>
              <a:t>Чувствовать ошибку в самом начале и вовремя ее исправить</a:t>
            </a:r>
          </a:p>
          <a:p>
            <a:r>
              <a:rPr lang="ru-RU" dirty="0" smtClean="0"/>
              <a:t>Избегать ненужной борьбы с лошадью, вовремя возвращаться к более легким упражнениям</a:t>
            </a:r>
          </a:p>
          <a:p>
            <a:r>
              <a:rPr lang="ru-RU" dirty="0" smtClean="0"/>
              <a:t>Моментально чувствовать, когда лошадь уступает или начинает сопротивляться</a:t>
            </a:r>
          </a:p>
          <a:p>
            <a:r>
              <a:rPr lang="ru-RU" dirty="0" smtClean="0"/>
              <a:t>Отличить игривость лошади от непослушания</a:t>
            </a:r>
          </a:p>
          <a:p>
            <a:r>
              <a:rPr lang="ru-RU" dirty="0" smtClean="0"/>
              <a:t>Отличить обычную физическую усталость от психической усталости</a:t>
            </a:r>
          </a:p>
          <a:p>
            <a:pPr marL="0" indent="0">
              <a:buNone/>
            </a:pPr>
            <a:r>
              <a:rPr lang="ru-RU" dirty="0" smtClean="0"/>
              <a:t>Чувство лошади зависит от человеческих качеств, характера и способностей всадника</a:t>
            </a:r>
          </a:p>
        </p:txBody>
      </p:sp>
    </p:spTree>
    <p:extLst>
      <p:ext uri="{BB962C8B-B14F-4D97-AF65-F5344CB8AC3E}">
        <p14:creationId xmlns:p14="http://schemas.microsoft.com/office/powerpoint/2010/main" val="320290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Качества всадника, которые необходимы, чтобы приобрести «чувство лошади»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Любовь и уважение к лошади.</a:t>
            </a:r>
          </a:p>
          <a:p>
            <a:r>
              <a:rPr lang="ru-RU" dirty="0" smtClean="0"/>
              <a:t>Восприимчивость и чувствительность.</a:t>
            </a:r>
          </a:p>
          <a:p>
            <a:r>
              <a:rPr lang="ru-RU" dirty="0" smtClean="0"/>
              <a:t>Приспособляемость.</a:t>
            </a:r>
          </a:p>
          <a:p>
            <a:r>
              <a:rPr lang="ru-RU" dirty="0" smtClean="0"/>
              <a:t>Быстрота, ловкость, проворность.</a:t>
            </a:r>
          </a:p>
          <a:p>
            <a:r>
              <a:rPr lang="ru-RU" dirty="0" smtClean="0"/>
              <a:t>Быстрая реакция.</a:t>
            </a:r>
          </a:p>
          <a:p>
            <a:r>
              <a:rPr lang="ru-RU" dirty="0" smtClean="0"/>
              <a:t>Способность к концентрации.</a:t>
            </a:r>
          </a:p>
          <a:p>
            <a:r>
              <a:rPr lang="ru-RU" dirty="0" smtClean="0"/>
              <a:t>Чувство ритма и движения.</a:t>
            </a:r>
          </a:p>
          <a:p>
            <a:pPr marL="0" indent="0">
              <a:buNone/>
            </a:pPr>
            <a:r>
              <a:rPr lang="ru-RU" sz="3600" dirty="0" smtClean="0">
                <a:solidFill>
                  <a:srgbClr val="0070C0"/>
                </a:solidFill>
              </a:rPr>
              <a:t>Необходимые условия:</a:t>
            </a:r>
          </a:p>
          <a:p>
            <a:r>
              <a:rPr lang="ru-RU" dirty="0" smtClean="0"/>
              <a:t>Возможность езды на хорошо подготовленной лошади.</a:t>
            </a:r>
          </a:p>
          <a:p>
            <a:r>
              <a:rPr lang="ru-RU" dirty="0" smtClean="0"/>
              <a:t>Точные и ясные объяснения тренера.</a:t>
            </a:r>
          </a:p>
          <a:p>
            <a:r>
              <a:rPr lang="ru-RU" dirty="0" smtClean="0"/>
              <a:t>Возможность много работать верхом для приобретения опыта.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168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Модель </a:t>
            </a:r>
            <a:r>
              <a:rPr lang="ru-RU" b="1" i="1" dirty="0" err="1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выездковой</a:t>
            </a:r>
            <a:r>
              <a:rPr lang="ru-RU" b="1" i="1" dirty="0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лошади</a:t>
            </a:r>
            <a:endParaRPr lang="ru-RU" b="1" i="1" dirty="0">
              <a:ln w="18000">
                <a:solidFill>
                  <a:srgbClr val="002060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i="1" dirty="0">
                <a:solidFill>
                  <a:srgbClr val="002060"/>
                </a:solidFill>
              </a:rPr>
              <a:t>Современная </a:t>
            </a:r>
            <a:r>
              <a:rPr lang="ru-RU" i="1" dirty="0" err="1">
                <a:solidFill>
                  <a:srgbClr val="002060"/>
                </a:solidFill>
              </a:rPr>
              <a:t>выездковая</a:t>
            </a:r>
            <a:r>
              <a:rPr lang="ru-RU" i="1" dirty="0">
                <a:solidFill>
                  <a:srgbClr val="002060"/>
                </a:solidFill>
              </a:rPr>
              <a:t> лошадь – это атлет!</a:t>
            </a:r>
          </a:p>
          <a:p>
            <a:r>
              <a:rPr lang="ru-RU" i="1" dirty="0">
                <a:solidFill>
                  <a:srgbClr val="002060"/>
                </a:solidFill>
              </a:rPr>
              <a:t>Чтобы конкретно изучать и оценивать качества лошади, нужно создать модель этой лошади, которая бы отражала весь комплекс необходимых свойств для осуществления успешной спортивной деятельности.</a:t>
            </a:r>
          </a:p>
          <a:p>
            <a:r>
              <a:rPr lang="ru-RU" i="1" dirty="0">
                <a:solidFill>
                  <a:srgbClr val="002060"/>
                </a:solidFill>
              </a:rPr>
              <a:t>Каждое качество должно объясняться полезностью и практичностью, которые способствуют достижению высоких результатов.</a:t>
            </a:r>
          </a:p>
        </p:txBody>
      </p:sp>
    </p:spTree>
    <p:extLst>
      <p:ext uri="{BB962C8B-B14F-4D97-AF65-F5344CB8AC3E}">
        <p14:creationId xmlns:p14="http://schemas.microsoft.com/office/powerpoint/2010/main" val="403496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57" y="0"/>
            <a:ext cx="10960274" cy="703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5200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75920" y="188641"/>
            <a:ext cx="3960440" cy="1714203"/>
          </a:xfrm>
        </p:spPr>
        <p:txBody>
          <a:bodyPr/>
          <a:lstStyle/>
          <a:p>
            <a:pPr algn="r"/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</a:rPr>
              <a:t>Цель и задачи</a:t>
            </a:r>
            <a:endParaRPr lang="ru-RU" b="1" dirty="0">
              <a:ln>
                <a:solidFill>
                  <a:schemeClr val="tx1"/>
                </a:solidFill>
              </a:ln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19936" y="1772817"/>
            <a:ext cx="4680520" cy="4581551"/>
          </a:xfrm>
          <a:prstGeom prst="rect">
            <a:avLst/>
          </a:prstGeom>
          <a:noFill/>
        </p:spPr>
        <p:txBody>
          <a:bodyPr wrap="square" lIns="102403" tIns="51201" rIns="102403" bIns="51201" rtlCol="0">
            <a:spAutoFit/>
          </a:bodyPr>
          <a:lstStyle/>
          <a:p>
            <a:pPr defTabSz="1024029"/>
            <a:r>
              <a:rPr lang="ru-RU" sz="2700" b="1" dirty="0">
                <a:solidFill>
                  <a:srgbClr val="7030A0"/>
                </a:solidFill>
                <a:cs typeface="Aharoni" pitchFamily="2" charset="-79"/>
              </a:rPr>
              <a:t>Целью выездки является развитие лошади и всадника через гармоничное обучение.</a:t>
            </a:r>
          </a:p>
          <a:p>
            <a:pPr defTabSz="1024029"/>
            <a:endParaRPr lang="ru-RU" sz="2700" dirty="0">
              <a:solidFill>
                <a:prstClr val="black"/>
              </a:solidFill>
              <a:cs typeface="Aharoni" pitchFamily="2" charset="-79"/>
            </a:endParaRPr>
          </a:p>
          <a:p>
            <a:pPr defTabSz="1024029"/>
            <a:r>
              <a:rPr lang="ru-RU" sz="3600" dirty="0">
                <a:solidFill>
                  <a:srgbClr val="7030A0"/>
                </a:solidFill>
                <a:cs typeface="Aharoni" pitchFamily="2" charset="-79"/>
              </a:rPr>
              <a:t>Задачи:</a:t>
            </a:r>
          </a:p>
          <a:p>
            <a:pPr defTabSz="1024029">
              <a:buFont typeface="Wingdings" pitchFamily="2" charset="2"/>
              <a:buChar char="q"/>
            </a:pPr>
            <a:r>
              <a:rPr lang="ru-RU" sz="2000" dirty="0">
                <a:solidFill>
                  <a:srgbClr val="7030A0"/>
                </a:solidFill>
                <a:cs typeface="Aharoni" pitchFamily="2" charset="-79"/>
              </a:rPr>
              <a:t>Развитие взаимопонимания между всадником и лошадью</a:t>
            </a:r>
          </a:p>
          <a:p>
            <a:pPr defTabSz="1024029">
              <a:buFont typeface="Wingdings" pitchFamily="2" charset="2"/>
              <a:buChar char="q"/>
            </a:pPr>
            <a:r>
              <a:rPr lang="ru-RU" sz="2000" dirty="0">
                <a:solidFill>
                  <a:srgbClr val="7030A0"/>
                </a:solidFill>
                <a:cs typeface="Aharoni" pitchFamily="2" charset="-79"/>
              </a:rPr>
              <a:t> Достижение психологического равновесия</a:t>
            </a:r>
          </a:p>
          <a:p>
            <a:pPr defTabSz="1024029">
              <a:buFont typeface="Wingdings" pitchFamily="2" charset="2"/>
              <a:buChar char="q"/>
            </a:pPr>
            <a:r>
              <a:rPr lang="ru-RU" sz="2000" dirty="0">
                <a:solidFill>
                  <a:srgbClr val="7030A0"/>
                </a:solidFill>
                <a:cs typeface="Aharoni" pitchFamily="2" charset="-79"/>
              </a:rPr>
              <a:t>Развитие лошади согласно шкале тренинга</a:t>
            </a:r>
          </a:p>
        </p:txBody>
      </p:sp>
      <p:pic>
        <p:nvPicPr>
          <p:cNvPr id="1026" name="Picture 2" descr="C:\Users\маша\Desktop\x_822e30c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9536" y="620688"/>
            <a:ext cx="2563880" cy="2736304"/>
          </a:xfrm>
          <a:prstGeom prst="rect">
            <a:avLst/>
          </a:prstGeom>
          <a:noFill/>
        </p:spPr>
      </p:pic>
      <p:pic>
        <p:nvPicPr>
          <p:cNvPr id="1028" name="Picture 4" descr="C:\Users\маша\Desktop\Charlotte-Dujardin-Valegro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3552" y="3717032"/>
            <a:ext cx="3050720" cy="26642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259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8000" b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Шкала подготовки</a:t>
            </a:r>
            <a:r>
              <a:rPr lang="ru-RU" sz="4800" b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/>
            </a:r>
            <a:br>
              <a:rPr lang="ru-RU" sz="4800" b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</a:br>
            <a:endParaRPr lang="ru-RU" sz="4800" b="1" i="1" spc="50" dirty="0">
              <a:ln w="11430"/>
              <a:solidFill>
                <a:sysClr val="windowText" lastClr="0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i="1" spc="50" dirty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Это программа обучения спортивной лошади, которая в основном состоит из систематического выполнения гимнастических упражнений. </a:t>
            </a:r>
          </a:p>
          <a:p>
            <a:r>
              <a:rPr lang="ru-RU" b="1" i="1" spc="50" dirty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Выполнение этой программы позволяет развить лошадь как физически, так и психически, что в конечном итоге позволяет полностью раскрыть ее врожденные способности и сделать ее послушной, эластичной и раскрепощенной, приятной для езды и всесторонне  развитой.</a:t>
            </a:r>
          </a:p>
        </p:txBody>
      </p:sp>
    </p:spTree>
    <p:extLst>
      <p:ext uri="{BB962C8B-B14F-4D97-AF65-F5344CB8AC3E}">
        <p14:creationId xmlns:p14="http://schemas.microsoft.com/office/powerpoint/2010/main" val="173750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7"/>
          <p:cNvGrpSpPr/>
          <p:nvPr/>
        </p:nvGrpSpPr>
        <p:grpSpPr>
          <a:xfrm>
            <a:off x="1919536" y="476672"/>
            <a:ext cx="8280920" cy="5646242"/>
            <a:chOff x="1475656" y="764704"/>
            <a:chExt cx="7344816" cy="5646241"/>
          </a:xfrm>
        </p:grpSpPr>
        <p:grpSp>
          <p:nvGrpSpPr>
            <p:cNvPr id="3" name="Группа 22"/>
            <p:cNvGrpSpPr/>
            <p:nvPr/>
          </p:nvGrpSpPr>
          <p:grpSpPr>
            <a:xfrm>
              <a:off x="3419872" y="764704"/>
              <a:ext cx="5400600" cy="5616624"/>
              <a:chOff x="2411760" y="692696"/>
              <a:chExt cx="5400600" cy="5616624"/>
            </a:xfrm>
          </p:grpSpPr>
          <p:pic>
            <p:nvPicPr>
              <p:cNvPr id="13" name="Picture 2" descr="C:\Users\маша\Desktop\на бел фоне\DressageHorse1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139952" y="692696"/>
                <a:ext cx="1944216" cy="1944216"/>
              </a:xfrm>
              <a:prstGeom prst="rect">
                <a:avLst/>
              </a:prstGeom>
              <a:noFill/>
            </p:spPr>
          </p:pic>
          <p:grpSp>
            <p:nvGrpSpPr>
              <p:cNvPr id="4" name="Группа 20"/>
              <p:cNvGrpSpPr/>
              <p:nvPr/>
            </p:nvGrpSpPr>
            <p:grpSpPr>
              <a:xfrm>
                <a:off x="2411760" y="2492896"/>
                <a:ext cx="5400600" cy="3816424"/>
                <a:chOff x="1763688" y="1916832"/>
                <a:chExt cx="6696744" cy="4032448"/>
              </a:xfrm>
            </p:grpSpPr>
            <p:sp>
              <p:nvSpPr>
                <p:cNvPr id="15" name="Прямоугольник 14"/>
                <p:cNvSpPr/>
                <p:nvPr/>
              </p:nvSpPr>
              <p:spPr>
                <a:xfrm>
                  <a:off x="2195736" y="4221088"/>
                  <a:ext cx="5832648" cy="576064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FFFF00">
                        <a:tint val="66000"/>
                        <a:satMod val="160000"/>
                      </a:srgbClr>
                    </a:gs>
                    <a:gs pos="50000">
                      <a:srgbClr val="FFFF00">
                        <a:tint val="44500"/>
                        <a:satMod val="160000"/>
                      </a:srgbClr>
                    </a:gs>
                    <a:gs pos="100000">
                      <a:srgbClr val="FFFF00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12700" cmpd="sng">
                  <a:solidFill>
                    <a:srgbClr val="FFFF00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cene3d>
                    <a:camera prst="orthographicFront"/>
                    <a:lightRig rig="soft" dir="tl">
                      <a:rot lat="0" lon="0" rev="0"/>
                    </a:lightRig>
                  </a:scene3d>
                  <a:sp3d contourW="25400" prstMaterial="matte">
                    <a:bevelT w="25400" h="55880" prst="artDeco"/>
                    <a:contourClr>
                      <a:schemeClr val="accent2">
                        <a:tint val="20000"/>
                      </a:schemeClr>
                    </a:contourClr>
                  </a:sp3d>
                </a:bodyPr>
                <a:lstStyle/>
                <a:p>
                  <a:pPr algn="ctr"/>
                  <a:r>
                    <a:rPr lang="ru-RU" sz="2400" b="1" spc="50" dirty="0">
                      <a:ln w="11430"/>
                      <a:solidFill>
                        <a:prstClr val="black"/>
                      </a:solidFill>
                      <a:effectLst>
                        <a:outerShdw blurRad="76200" dist="50800" dir="5400000" algn="tl" rotWithShape="0">
                          <a:srgbClr val="000000">
                            <a:alpha val="65000"/>
                          </a:srgbClr>
                        </a:outerShdw>
                      </a:effectLst>
                      <a:latin typeface="Comic Sans MS" pitchFamily="66" charset="0"/>
                    </a:rPr>
                    <a:t>Контакт</a:t>
                  </a:r>
                </a:p>
              </p:txBody>
            </p:sp>
            <p:sp>
              <p:nvSpPr>
                <p:cNvPr id="16" name="Прямоугольник 2"/>
                <p:cNvSpPr/>
                <p:nvPr/>
              </p:nvSpPr>
              <p:spPr>
                <a:xfrm>
                  <a:off x="5076056" y="4797152"/>
                  <a:ext cx="3384376" cy="576064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>
                  <a:scene3d>
                    <a:camera prst="orthographicFront"/>
                    <a:lightRig rig="soft" dir="tl">
                      <a:rot lat="0" lon="0" rev="0"/>
                    </a:lightRig>
                  </a:scene3d>
                  <a:sp3d contourW="25400" prstMaterial="matte">
                    <a:bevelT w="25400" h="55880" prst="artDeco"/>
                    <a:contourClr>
                      <a:schemeClr val="accent2">
                        <a:tint val="20000"/>
                      </a:schemeClr>
                    </a:contourClr>
                  </a:sp3d>
                </a:bodyPr>
                <a:lstStyle/>
                <a:p>
                  <a:pPr algn="ctr"/>
                  <a:r>
                    <a:rPr lang="ru-RU" sz="2400" b="1" spc="50" dirty="0">
                      <a:ln w="11430"/>
                      <a:solidFill>
                        <a:prstClr val="black"/>
                      </a:solidFill>
                      <a:effectLst>
                        <a:outerShdw blurRad="76200" dist="50800" dir="5400000" algn="tl" rotWithShape="0">
                          <a:srgbClr val="000000">
                            <a:alpha val="65000"/>
                          </a:srgbClr>
                        </a:outerShdw>
                      </a:effectLst>
                      <a:latin typeface="Comic Sans MS" pitchFamily="66" charset="0"/>
                    </a:rPr>
                    <a:t>Баланс</a:t>
                  </a:r>
                </a:p>
              </p:txBody>
            </p:sp>
            <p:sp>
              <p:nvSpPr>
                <p:cNvPr id="17" name="Прямоугольник 16"/>
                <p:cNvSpPr/>
                <p:nvPr/>
              </p:nvSpPr>
              <p:spPr>
                <a:xfrm>
                  <a:off x="1763688" y="4797152"/>
                  <a:ext cx="3384376" cy="576064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>
                  <a:scene3d>
                    <a:camera prst="orthographicFront"/>
                    <a:lightRig rig="soft" dir="tl">
                      <a:rot lat="0" lon="0" rev="0"/>
                    </a:lightRig>
                  </a:scene3d>
                  <a:sp3d contourW="25400" prstMaterial="matte">
                    <a:bevelT w="25400" h="55880" prst="artDeco"/>
                    <a:contourClr>
                      <a:schemeClr val="accent2">
                        <a:tint val="20000"/>
                      </a:schemeClr>
                    </a:contourClr>
                  </a:sp3d>
                </a:bodyPr>
                <a:lstStyle/>
                <a:p>
                  <a:pPr algn="ctr"/>
                  <a:r>
                    <a:rPr lang="ru-RU" sz="2400" b="1" spc="50" dirty="0">
                      <a:ln w="11430"/>
                      <a:solidFill>
                        <a:prstClr val="black"/>
                      </a:solidFill>
                      <a:effectLst>
                        <a:outerShdw blurRad="76200" dist="50800" dir="5400000" algn="tl" rotWithShape="0">
                          <a:srgbClr val="000000">
                            <a:alpha val="65000"/>
                          </a:srgbClr>
                        </a:outerShdw>
                      </a:effectLst>
                      <a:latin typeface="Comic Sans MS" pitchFamily="66" charset="0"/>
                    </a:rPr>
                    <a:t>Ритм</a:t>
                  </a:r>
                </a:p>
              </p:txBody>
            </p:sp>
            <p:sp>
              <p:nvSpPr>
                <p:cNvPr id="18" name="Прямоугольник 1"/>
                <p:cNvSpPr/>
                <p:nvPr/>
              </p:nvSpPr>
              <p:spPr>
                <a:xfrm>
                  <a:off x="1763688" y="5373216"/>
                  <a:ext cx="6696744" cy="576064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>
                  <a:scene3d>
                    <a:camera prst="orthographicFront"/>
                    <a:lightRig rig="soft" dir="tl">
                      <a:rot lat="0" lon="0" rev="0"/>
                    </a:lightRig>
                  </a:scene3d>
                  <a:sp3d contourW="25400" prstMaterial="matte">
                    <a:bevelT w="25400" h="55880" prst="artDeco"/>
                    <a:contourClr>
                      <a:schemeClr val="accent2">
                        <a:tint val="20000"/>
                      </a:schemeClr>
                    </a:contourClr>
                  </a:sp3d>
                </a:bodyPr>
                <a:lstStyle/>
                <a:p>
                  <a:pPr algn="ctr"/>
                  <a:r>
                    <a:rPr lang="ru-RU" sz="2400" b="1" spc="50" dirty="0">
                      <a:ln w="11430"/>
                      <a:solidFill>
                        <a:prstClr val="black"/>
                      </a:solidFill>
                      <a:effectLst>
                        <a:outerShdw blurRad="76200" dist="50800" dir="5400000" algn="tl" rotWithShape="0">
                          <a:srgbClr val="000000">
                            <a:alpha val="65000"/>
                          </a:srgbClr>
                        </a:outerShdw>
                      </a:effectLst>
                      <a:latin typeface="Comic Sans MS" pitchFamily="66" charset="0"/>
                      <a:cs typeface="Aharoni" pitchFamily="2" charset="-79"/>
                    </a:rPr>
                    <a:t>Раскрепощение</a:t>
                  </a:r>
                </a:p>
              </p:txBody>
            </p:sp>
            <p:sp>
              <p:nvSpPr>
                <p:cNvPr id="19" name="Прямоугольник 18"/>
                <p:cNvSpPr/>
                <p:nvPr/>
              </p:nvSpPr>
              <p:spPr>
                <a:xfrm>
                  <a:off x="2627784" y="3645024"/>
                  <a:ext cx="4968552" cy="576064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FFC000">
                        <a:tint val="66000"/>
                        <a:satMod val="160000"/>
                      </a:srgbClr>
                    </a:gs>
                    <a:gs pos="50000">
                      <a:srgbClr val="FFC000">
                        <a:tint val="44500"/>
                        <a:satMod val="160000"/>
                      </a:srgbClr>
                    </a:gs>
                    <a:gs pos="100000">
                      <a:srgbClr val="FFC000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127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cene3d>
                    <a:camera prst="orthographicFront"/>
                    <a:lightRig rig="soft" dir="tl">
                      <a:rot lat="0" lon="0" rev="0"/>
                    </a:lightRig>
                  </a:scene3d>
                  <a:sp3d contourW="25400" prstMaterial="matte">
                    <a:bevelT w="25400" h="55880" prst="artDeco"/>
                    <a:contourClr>
                      <a:schemeClr val="accent2">
                        <a:tint val="20000"/>
                      </a:schemeClr>
                    </a:contourClr>
                  </a:sp3d>
                </a:bodyPr>
                <a:lstStyle/>
                <a:p>
                  <a:pPr algn="ctr"/>
                  <a:r>
                    <a:rPr lang="ru-RU" sz="2400" b="1" spc="50" dirty="0">
                      <a:ln w="11430"/>
                      <a:solidFill>
                        <a:prstClr val="black"/>
                      </a:solidFill>
                      <a:effectLst>
                        <a:outerShdw blurRad="76200" dist="50800" dir="5400000" algn="tl" rotWithShape="0">
                          <a:srgbClr val="000000">
                            <a:alpha val="65000"/>
                          </a:srgbClr>
                        </a:outerShdw>
                      </a:effectLst>
                      <a:latin typeface="Comic Sans MS" pitchFamily="66" charset="0"/>
                    </a:rPr>
                    <a:t>Импульс</a:t>
                  </a:r>
                </a:p>
              </p:txBody>
            </p:sp>
            <p:sp>
              <p:nvSpPr>
                <p:cNvPr id="20" name="Прямоугольник 19"/>
                <p:cNvSpPr/>
                <p:nvPr/>
              </p:nvSpPr>
              <p:spPr>
                <a:xfrm>
                  <a:off x="3491880" y="2492896"/>
                  <a:ext cx="3240360" cy="576064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FF3399">
                        <a:tint val="66000"/>
                        <a:satMod val="160000"/>
                      </a:srgbClr>
                    </a:gs>
                    <a:gs pos="50000">
                      <a:srgbClr val="FF3399">
                        <a:tint val="44500"/>
                        <a:satMod val="160000"/>
                      </a:srgbClr>
                    </a:gs>
                    <a:gs pos="100000">
                      <a:srgbClr val="FF3399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12700">
                  <a:solidFill>
                    <a:srgbClr val="FF33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cene3d>
                    <a:camera prst="orthographicFront"/>
                    <a:lightRig rig="soft" dir="tl">
                      <a:rot lat="0" lon="0" rev="0"/>
                    </a:lightRig>
                  </a:scene3d>
                  <a:sp3d contourW="25400" prstMaterial="matte">
                    <a:bevelT w="25400" h="55880" prst="artDeco"/>
                    <a:contourClr>
                      <a:schemeClr val="accent2">
                        <a:tint val="20000"/>
                      </a:schemeClr>
                    </a:contourClr>
                  </a:sp3d>
                </a:bodyPr>
                <a:lstStyle/>
                <a:p>
                  <a:pPr algn="ctr"/>
                  <a:r>
                    <a:rPr lang="ru-RU" sz="2400" b="1" spc="50" dirty="0">
                      <a:ln w="11430"/>
                      <a:solidFill>
                        <a:prstClr val="black"/>
                      </a:solidFill>
                      <a:effectLst>
                        <a:outerShdw blurRad="76200" dist="50800" dir="5400000" algn="tl" rotWithShape="0">
                          <a:srgbClr val="000000">
                            <a:alpha val="65000"/>
                          </a:srgbClr>
                        </a:outerShdw>
                      </a:effectLst>
                      <a:latin typeface="Comic Sans MS" pitchFamily="66" charset="0"/>
                    </a:rPr>
                    <a:t>Подчинение</a:t>
                  </a:r>
                </a:p>
              </p:txBody>
            </p:sp>
            <p:sp>
              <p:nvSpPr>
                <p:cNvPr id="21" name="Прямоугольник 20"/>
                <p:cNvSpPr/>
                <p:nvPr/>
              </p:nvSpPr>
              <p:spPr>
                <a:xfrm>
                  <a:off x="3059832" y="3068960"/>
                  <a:ext cx="4104456" cy="576064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cene3d>
                    <a:camera prst="orthographicFront"/>
                    <a:lightRig rig="soft" dir="tl">
                      <a:rot lat="0" lon="0" rev="0"/>
                    </a:lightRig>
                  </a:scene3d>
                  <a:sp3d contourW="25400" prstMaterial="matte">
                    <a:bevelT w="25400" h="55880" prst="artDeco"/>
                    <a:contourClr>
                      <a:schemeClr val="accent2">
                        <a:tint val="20000"/>
                      </a:schemeClr>
                    </a:contourClr>
                  </a:sp3d>
                </a:bodyPr>
                <a:lstStyle/>
                <a:p>
                  <a:pPr algn="ctr"/>
                  <a:r>
                    <a:rPr lang="ru-RU" sz="2400" b="1" spc="50" dirty="0">
                      <a:ln w="11430"/>
                      <a:solidFill>
                        <a:prstClr val="black"/>
                      </a:solidFill>
                      <a:effectLst>
                        <a:outerShdw blurRad="76200" dist="50800" dir="5400000" algn="tl" rotWithShape="0">
                          <a:srgbClr val="000000">
                            <a:alpha val="65000"/>
                          </a:srgbClr>
                        </a:outerShdw>
                      </a:effectLst>
                      <a:latin typeface="Comic Sans MS" pitchFamily="66" charset="0"/>
                    </a:rPr>
                    <a:t>Прямолинейность</a:t>
                  </a:r>
                </a:p>
              </p:txBody>
            </p:sp>
            <p:sp>
              <p:nvSpPr>
                <p:cNvPr id="22" name="Прямоугольник 21"/>
                <p:cNvSpPr/>
                <p:nvPr/>
              </p:nvSpPr>
              <p:spPr>
                <a:xfrm>
                  <a:off x="3923928" y="1916832"/>
                  <a:ext cx="2376264" cy="576064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127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cene3d>
                    <a:camera prst="orthographicFront"/>
                    <a:lightRig rig="soft" dir="tl">
                      <a:rot lat="0" lon="0" rev="0"/>
                    </a:lightRig>
                  </a:scene3d>
                  <a:sp3d contourW="25400" prstMaterial="matte">
                    <a:bevelT w="25400" h="55880" prst="artDeco"/>
                    <a:contourClr>
                      <a:schemeClr val="accent2">
                        <a:tint val="20000"/>
                      </a:schemeClr>
                    </a:contourClr>
                  </a:sp3d>
                </a:bodyPr>
                <a:lstStyle/>
                <a:p>
                  <a:pPr algn="ctr"/>
                  <a:r>
                    <a:rPr lang="ru-RU" sz="2400" b="1" spc="50" dirty="0">
                      <a:ln w="11430"/>
                      <a:solidFill>
                        <a:prstClr val="black"/>
                      </a:solidFill>
                      <a:effectLst>
                        <a:outerShdw blurRad="76200" dist="50800" dir="5400000" algn="tl" rotWithShape="0">
                          <a:srgbClr val="000000">
                            <a:alpha val="65000"/>
                          </a:srgbClr>
                        </a:outerShdw>
                      </a:effectLst>
                      <a:latin typeface="Comic Sans MS" pitchFamily="66" charset="0"/>
                    </a:rPr>
                    <a:t>Сбор</a:t>
                  </a:r>
                </a:p>
              </p:txBody>
            </p:sp>
          </p:grpSp>
        </p:grpSp>
        <p:sp>
          <p:nvSpPr>
            <p:cNvPr id="6" name="TextBox 5"/>
            <p:cNvSpPr txBox="1"/>
            <p:nvPr/>
          </p:nvSpPr>
          <p:spPr>
            <a:xfrm>
              <a:off x="1475656" y="5949280"/>
              <a:ext cx="17281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ru-RU" sz="2400" b="1" spc="50" dirty="0">
                  <a:ln w="11430"/>
                  <a:solidFill>
                    <a:prstClr val="black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Comic Sans MS" pitchFamily="66" charset="0"/>
                </a:rPr>
                <a:t>Фундамент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03392" y="2636912"/>
              <a:ext cx="9523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ru-RU" sz="2400" b="1" spc="50" dirty="0">
                  <a:ln w="11430"/>
                  <a:solidFill>
                    <a:prstClr val="black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Comic Sans MS" pitchFamily="66" charset="0"/>
                </a:rPr>
                <a:t>Цель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91680" y="4221088"/>
              <a:ext cx="9361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ru-RU" sz="2400" b="1" spc="50" dirty="0">
                  <a:ln w="11430"/>
                  <a:solidFill>
                    <a:prstClr val="black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Comic Sans MS" pitchFamily="66" charset="0"/>
                </a:rPr>
                <a:t>Шаги</a:t>
              </a:r>
            </a:p>
          </p:txBody>
        </p:sp>
        <p:sp>
          <p:nvSpPr>
            <p:cNvPr id="9" name="Левая фигурная скобка 8"/>
            <p:cNvSpPr/>
            <p:nvPr/>
          </p:nvSpPr>
          <p:spPr>
            <a:xfrm>
              <a:off x="2627784" y="3068960"/>
              <a:ext cx="216024" cy="2736304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black"/>
                </a:solidFill>
              </a:endParaRPr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>
              <a:off x="2987824" y="3068960"/>
              <a:ext cx="14401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2987824" y="2564904"/>
              <a:ext cx="14401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Левая фигурная скобка 11"/>
            <p:cNvSpPr/>
            <p:nvPr/>
          </p:nvSpPr>
          <p:spPr>
            <a:xfrm>
              <a:off x="2627784" y="2564904"/>
              <a:ext cx="144016" cy="504056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991545" y="116633"/>
            <a:ext cx="3528393" cy="1765395"/>
          </a:xfrm>
          <a:prstGeom prst="rect">
            <a:avLst/>
          </a:prstGeom>
          <a:noFill/>
        </p:spPr>
        <p:txBody>
          <a:bodyPr wrap="square" lIns="102403" tIns="51201" rIns="102403" bIns="51201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5400" b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Шкала подготовки</a:t>
            </a:r>
          </a:p>
        </p:txBody>
      </p:sp>
    </p:spTree>
    <p:extLst>
      <p:ext uri="{BB962C8B-B14F-4D97-AF65-F5344CB8AC3E}">
        <p14:creationId xmlns:p14="http://schemas.microsoft.com/office/powerpoint/2010/main" val="295602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NM8noK-27iQ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881158" y="1643051"/>
            <a:ext cx="8229600" cy="237571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452662" y="428604"/>
            <a:ext cx="74295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spc="50" dirty="0">
                <a:ln w="11430"/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Влияние всех составляющих  шкалы подготовки  на судейскую оценку</a:t>
            </a:r>
            <a:endParaRPr lang="ru-RU" sz="32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95472" y="4714885"/>
            <a:ext cx="78581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Шкала является не только мерилом качества выступления лошади на</a:t>
            </a:r>
          </a:p>
          <a:p>
            <a:endParaRPr lang="ru-RU" sz="2000" dirty="0">
              <a:solidFill>
                <a:srgbClr val="FF0000"/>
              </a:solidFill>
            </a:endParaRPr>
          </a:p>
          <a:p>
            <a:r>
              <a:rPr lang="ru-RU" sz="2000" dirty="0">
                <a:solidFill>
                  <a:srgbClr val="FF0000"/>
                </a:solidFill>
              </a:rPr>
              <a:t> соревнованиях, но и руководством для судей во время судейства.</a:t>
            </a:r>
          </a:p>
        </p:txBody>
      </p:sp>
    </p:spTree>
    <p:extLst>
      <p:ext uri="{BB962C8B-B14F-4D97-AF65-F5344CB8AC3E}">
        <p14:creationId xmlns:p14="http://schemas.microsoft.com/office/powerpoint/2010/main" val="225672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142852"/>
            <a:ext cx="8229600" cy="785818"/>
          </a:xfrm>
        </p:spPr>
        <p:txBody>
          <a:bodyPr>
            <a:normAutofit/>
          </a:bodyPr>
          <a:lstStyle/>
          <a:p>
            <a:r>
              <a:rPr lang="ru-RU" b="1" i="1" spc="50" dirty="0">
                <a:ln w="11430"/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Ритм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66844" y="1071546"/>
            <a:ext cx="8715436" cy="5357850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Ритм-</a:t>
            </a:r>
            <a:r>
              <a:rPr lang="ru-RU" dirty="0" smtClean="0"/>
              <a:t> это правильная последовательность работы конечностей, в течении одного шага, темпа рыси или маха галопа.</a:t>
            </a:r>
          </a:p>
          <a:p>
            <a:endParaRPr lang="ru-RU" dirty="0" smtClean="0"/>
          </a:p>
          <a:p>
            <a:r>
              <a:rPr lang="ru-RU" dirty="0" smtClean="0"/>
              <a:t>Ритм – это шаблон аллюра ( шаг – 4 такта, рысь – 2 такта, галоп – 3 такта).</a:t>
            </a:r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     Ритм  характеризуется равномерностью и темпом движения.</a:t>
            </a:r>
          </a:p>
          <a:p>
            <a:endParaRPr lang="ru-RU" dirty="0" smtClean="0"/>
          </a:p>
          <a:p>
            <a:r>
              <a:rPr lang="ru-RU" dirty="0" smtClean="0">
                <a:solidFill>
                  <a:srgbClr val="C00000"/>
                </a:solidFill>
              </a:rPr>
              <a:t>Равномерность</a:t>
            </a:r>
            <a:r>
              <a:rPr lang="ru-RU" dirty="0" smtClean="0"/>
              <a:t>- это регулярность ударов копыт о землю на всех аллюрах, с равными интервалами времени, высоты, захвата пространства . </a:t>
            </a:r>
          </a:p>
          <a:p>
            <a:endParaRPr lang="ru-RU" dirty="0" smtClean="0"/>
          </a:p>
          <a:p>
            <a:r>
              <a:rPr lang="ru-RU" dirty="0" smtClean="0">
                <a:solidFill>
                  <a:srgbClr val="C00000"/>
                </a:solidFill>
              </a:rPr>
              <a:t>Темп</a:t>
            </a:r>
            <a:r>
              <a:rPr lang="ru-RU" dirty="0" smtClean="0"/>
              <a:t>- это скорость ритма.</a:t>
            </a:r>
          </a:p>
          <a:p>
            <a:endParaRPr lang="ru-RU" dirty="0" smtClean="0"/>
          </a:p>
          <a:p>
            <a:r>
              <a:rPr lang="ru-RU" dirty="0" smtClean="0"/>
              <a:t>Нарушение ритма является показателем неправильного тренинга и больше всего понижает оценку судьи.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090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pc="50" dirty="0">
                <a:ln w="11430"/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Раскрепощение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>
                <a:solidFill>
                  <a:srgbClr val="C00000"/>
                </a:solidFill>
              </a:rPr>
              <a:t>Раскрепощенность</a:t>
            </a:r>
            <a:r>
              <a:rPr lang="ru-RU" dirty="0" smtClean="0"/>
              <a:t>- это состояние организма, при котором мышечная система работает  в тонусе и нервные процессы протекают </a:t>
            </a:r>
            <a:r>
              <a:rPr lang="ru-RU" dirty="0" err="1" smtClean="0"/>
              <a:t>сбалансированно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smtClean="0"/>
              <a:t>Если лошадь закрепощена, нельзя ставить хорошую оценку. (неправильный ритм, напряженная спина, зажатая шея, сухой рот, размахивание хвостом, искривленность, отсутствие активности задних ног, проявление страха)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174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pc="50" dirty="0">
                <a:ln w="11430"/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Контакт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Контакт</a:t>
            </a:r>
            <a:r>
              <a:rPr lang="ru-RU" dirty="0" smtClean="0"/>
              <a:t>- это постоянная, мягкая и эластичная связь между рукой всадника и ртом лошади.</a:t>
            </a:r>
          </a:p>
          <a:p>
            <a:endParaRPr lang="ru-RU" dirty="0" smtClean="0"/>
          </a:p>
          <a:p>
            <a:r>
              <a:rPr lang="ru-RU" dirty="0" smtClean="0"/>
              <a:t>Правильный контакт позволяет лошади найти равновесие под всадником и стабильный ритм движения на всех аллюрах.</a:t>
            </a:r>
          </a:p>
          <a:p>
            <a:endParaRPr lang="ru-RU" dirty="0" smtClean="0"/>
          </a:p>
          <a:p>
            <a:r>
              <a:rPr lang="ru-RU" dirty="0" smtClean="0"/>
              <a:t>Лошадь должна искать контакт, а всадник обеспечивать ей этот контакт.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189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pc="50" dirty="0">
                <a:ln w="11430"/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Признаки хорошего контакта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81200" y="1357298"/>
            <a:ext cx="8229600" cy="5000660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Лошадь смело идет «на повод».</a:t>
            </a:r>
          </a:p>
          <a:p>
            <a:endParaRPr lang="ru-RU" dirty="0" smtClean="0"/>
          </a:p>
          <a:p>
            <a:r>
              <a:rPr lang="ru-RU" dirty="0" smtClean="0"/>
              <a:t>Рот лошади спокоен, она мягко отжевывает.</a:t>
            </a:r>
          </a:p>
          <a:p>
            <a:endParaRPr lang="ru-RU" dirty="0" smtClean="0"/>
          </a:p>
          <a:p>
            <a:r>
              <a:rPr lang="ru-RU" dirty="0" smtClean="0"/>
              <a:t>Затылок - высшая точка.</a:t>
            </a:r>
          </a:p>
          <a:p>
            <a:endParaRPr lang="ru-RU" dirty="0" smtClean="0"/>
          </a:p>
          <a:p>
            <a:r>
              <a:rPr lang="ru-RU" dirty="0" smtClean="0"/>
              <a:t>Язык лошади не виден.</a:t>
            </a:r>
          </a:p>
          <a:p>
            <a:endParaRPr lang="ru-RU" dirty="0" smtClean="0"/>
          </a:p>
          <a:p>
            <a:r>
              <a:rPr lang="ru-RU" dirty="0" smtClean="0"/>
              <a:t>Линия носа лошади слегка перед вертикалью или по вертикали.</a:t>
            </a:r>
          </a:p>
          <a:p>
            <a:endParaRPr lang="ru-RU" dirty="0" smtClean="0"/>
          </a:p>
          <a:p>
            <a:r>
              <a:rPr lang="ru-RU" dirty="0" smtClean="0"/>
              <a:t>Понижение оценки: нос за вертикалью, перед поводом, за поводом, не стабильный контакт, сломанная дуга шеи, лошадь «ложится на повод», сопротивляется поводу, всадник слишком тянет рукой.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833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ru-RU" b="1" i="1" spc="50" dirty="0">
                <a:ln w="11430"/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Импульс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81158" y="1071546"/>
            <a:ext cx="8572560" cy="5500726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Импульс</a:t>
            </a:r>
            <a:r>
              <a:rPr lang="ru-RU" dirty="0" smtClean="0"/>
              <a:t> – это контролируемая энергия, производимая задними ногами лошади, превращенная в энергичное, атлетическое движение.</a:t>
            </a:r>
          </a:p>
          <a:p>
            <a:endParaRPr lang="ru-RU" dirty="0" smtClean="0"/>
          </a:p>
          <a:p>
            <a:r>
              <a:rPr lang="ru-RU" dirty="0" smtClean="0"/>
              <a:t>Самый важный критерий импульса – это время, в течении которого лошадь находится в воздухе( фаза </a:t>
            </a:r>
            <a:r>
              <a:rPr lang="ru-RU" dirty="0" err="1" smtClean="0"/>
              <a:t>подвисания</a:t>
            </a:r>
            <a:r>
              <a:rPr lang="ru-RU" dirty="0" smtClean="0"/>
              <a:t>).</a:t>
            </a:r>
          </a:p>
          <a:p>
            <a:endParaRPr lang="ru-RU" dirty="0" smtClean="0"/>
          </a:p>
          <a:p>
            <a:r>
              <a:rPr lang="ru-RU" dirty="0" smtClean="0"/>
              <a:t>Импульс может быть выражен только через эластичную колеблющуюся спину лошади и мягкий контакт с рукой всадника.</a:t>
            </a:r>
          </a:p>
          <a:p>
            <a:endParaRPr lang="ru-RU" dirty="0" smtClean="0"/>
          </a:p>
          <a:p>
            <a:r>
              <a:rPr lang="ru-RU" dirty="0" smtClean="0">
                <a:solidFill>
                  <a:srgbClr val="C00000"/>
                </a:solidFill>
              </a:rPr>
              <a:t>Скорость – это не импульс!</a:t>
            </a:r>
          </a:p>
          <a:p>
            <a:endParaRPr lang="ru-RU" dirty="0" smtClean="0">
              <a:solidFill>
                <a:srgbClr val="C00000"/>
              </a:solidFill>
            </a:endParaRPr>
          </a:p>
          <a:p>
            <a:r>
              <a:rPr lang="ru-RU" dirty="0" smtClean="0"/>
              <a:t>Импульс не является врожденным качеством, он развивается в процессе систематических тренировок.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605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142852"/>
            <a:ext cx="8229600" cy="785818"/>
          </a:xfrm>
        </p:spPr>
        <p:txBody>
          <a:bodyPr anchor="t">
            <a:normAutofit fontScale="90000"/>
          </a:bodyPr>
          <a:lstStyle/>
          <a:p>
            <a:r>
              <a:rPr lang="ru-RU" b="1" i="1" dirty="0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Модель </a:t>
            </a:r>
            <a:r>
              <a:rPr lang="ru-RU" b="1" i="1" dirty="0" err="1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выездковой</a:t>
            </a:r>
            <a:r>
              <a:rPr lang="ru-RU" b="1" i="1" dirty="0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лошади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81200" y="1214424"/>
            <a:ext cx="8229600" cy="1143007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pPr>
              <a:buNone/>
            </a:pPr>
            <a:r>
              <a:rPr lang="en-US" i="1" dirty="0" smtClean="0">
                <a:solidFill>
                  <a:srgbClr val="002060"/>
                </a:solidFill>
              </a:rPr>
              <a:t>   </a:t>
            </a:r>
            <a:r>
              <a:rPr lang="ru-RU" i="1" dirty="0" smtClean="0">
                <a:solidFill>
                  <a:srgbClr val="002060"/>
                </a:solidFill>
              </a:rPr>
              <a:t>экстерьер            движения          поведение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hp\Desktop\HORSE\IMG_16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67042" y="2714621"/>
            <a:ext cx="5715040" cy="381393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Стрелка вниз 4"/>
          <p:cNvSpPr/>
          <p:nvPr/>
        </p:nvSpPr>
        <p:spPr>
          <a:xfrm rot="2020204">
            <a:off x="3194017" y="820723"/>
            <a:ext cx="428628" cy="1000132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6024562" y="928670"/>
            <a:ext cx="428628" cy="857256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 rot="20269696">
            <a:off x="8470593" y="862482"/>
            <a:ext cx="411747" cy="928694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55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pc="50" dirty="0">
                <a:ln w="11430"/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Прямолинейность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Прямолинейность</a:t>
            </a:r>
            <a:r>
              <a:rPr lang="ru-RU" dirty="0" smtClean="0"/>
              <a:t> – это способность лошади двигаться в один след по прямым, окружностям и дугам, а также одинаково сгибаться в обе стороны.</a:t>
            </a:r>
          </a:p>
          <a:p>
            <a:endParaRPr lang="ru-RU" dirty="0" smtClean="0"/>
          </a:p>
          <a:p>
            <a:r>
              <a:rPr lang="ru-RU" dirty="0" smtClean="0"/>
              <a:t>Выпрямление лошади – это сложная задача, работа над которой никогда не заканчивается, т.к. каждая лошадь в той или иной степени искривлена от природы.</a:t>
            </a:r>
          </a:p>
          <a:p>
            <a:endParaRPr lang="ru-RU" dirty="0" smtClean="0"/>
          </a:p>
          <a:p>
            <a:r>
              <a:rPr lang="ru-RU" dirty="0" smtClean="0"/>
              <a:t>Только прямолинейная лошадь может двигаться вперед, имея одинаковый контакт с обоими поводьями.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131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142852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ru-RU" b="1" i="1" spc="50" dirty="0">
                <a:ln w="11430"/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Сбор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81200" y="1071546"/>
            <a:ext cx="8472518" cy="5500726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Сбор</a:t>
            </a:r>
            <a:r>
              <a:rPr lang="ru-RU" dirty="0" smtClean="0"/>
              <a:t> – это способность лошади понижать круп, подводить зад и принимать свой вес на задние ноги, обеспечивая легкость и подвижность переда.</a:t>
            </a:r>
          </a:p>
          <a:p>
            <a:endParaRPr lang="ru-RU" dirty="0" smtClean="0"/>
          </a:p>
          <a:p>
            <a:r>
              <a:rPr lang="ru-RU" dirty="0" smtClean="0"/>
              <a:t>Степень округления шеи напрямую связана со степенью сбора. Затылок всегда является высшей точкой. </a:t>
            </a:r>
          </a:p>
          <a:p>
            <a:endParaRPr lang="ru-RU" dirty="0" smtClean="0"/>
          </a:p>
          <a:p>
            <a:r>
              <a:rPr lang="ru-RU" dirty="0" smtClean="0"/>
              <a:t>Чем больше лошадь сгибает суставы задних ног, тем больше ее центр тяжести смещается назад.</a:t>
            </a:r>
          </a:p>
          <a:p>
            <a:endParaRPr lang="ru-RU" dirty="0" smtClean="0"/>
          </a:p>
          <a:p>
            <a:r>
              <a:rPr lang="ru-RU" dirty="0" smtClean="0"/>
              <a:t>Основным критерием является способность лошади «нести себя».</a:t>
            </a:r>
          </a:p>
          <a:p>
            <a:endParaRPr lang="ru-RU" dirty="0" smtClean="0"/>
          </a:p>
          <a:p>
            <a:r>
              <a:rPr lang="ru-RU" dirty="0" smtClean="0"/>
              <a:t>При правильном сборе лошадь движется « в горку».</a:t>
            </a:r>
          </a:p>
          <a:p>
            <a:endParaRPr lang="ru-RU" dirty="0" smtClean="0"/>
          </a:p>
          <a:p>
            <a:r>
              <a:rPr lang="ru-RU" dirty="0" smtClean="0"/>
              <a:t>На каждом уровне подготовки необходима такая степень сбора, которая позволяет лошади легко и плавно выполнять все элементы, входящие в данную схему.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817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C00000"/>
                </a:solidFill>
              </a:rPr>
              <a:t>Баланс – ключ к хорошим движениям</a:t>
            </a:r>
            <a:endParaRPr lang="ru-RU" b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1028" name="Picture 4" descr="C:\Users\маша\Desktop\IMG_6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7608" y="1561930"/>
            <a:ext cx="6840760" cy="52960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182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маша\Desktop\для презентации\плохое\IMG_53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4572000" cy="6858000"/>
          </a:xfrm>
          <a:prstGeom prst="rect">
            <a:avLst/>
          </a:prstGeom>
          <a:noFill/>
        </p:spPr>
      </p:pic>
      <p:pic>
        <p:nvPicPr>
          <p:cNvPr id="11267" name="Picture 3" descr="C:\Users\маша\Desktop\для презентации\IMG_60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1" y="0"/>
            <a:ext cx="457200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478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357166"/>
            <a:ext cx="8229600" cy="642942"/>
          </a:xfrm>
        </p:spPr>
        <p:txBody>
          <a:bodyPr>
            <a:normAutofit fontScale="90000"/>
          </a:bodyPr>
          <a:lstStyle/>
          <a:p>
            <a:r>
              <a:rPr lang="ru-RU" sz="4000" b="1" i="1" spc="50" dirty="0">
                <a:ln w="11430"/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Верхняя  линия  лошади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09720" y="5160970"/>
            <a:ext cx="8229600" cy="1697031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Строение скелета лошади можно сравнить с устройством моста, где передние и задние конечности действуют как « поддерживающие опоры», а грудной и поясничный отделы позвоночника образуют сам мост.</a:t>
            </a:r>
            <a:endParaRPr lang="ru-RU" dirty="0"/>
          </a:p>
        </p:txBody>
      </p:sp>
      <p:pic>
        <p:nvPicPr>
          <p:cNvPr id="1026" name="Picture 2" descr="C:\Users\hp\Desktop\IMG_3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4232" y="571481"/>
            <a:ext cx="5429288" cy="45719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973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Верхняя линия лошади </a:t>
            </a:r>
            <a:r>
              <a:rPr lang="ru-RU" dirty="0" smtClean="0"/>
              <a:t>– это линия, которая проходит от затылка через спину до репицы хвоста.</a:t>
            </a:r>
          </a:p>
          <a:p>
            <a:endParaRPr lang="ru-RU" dirty="0" smtClean="0"/>
          </a:p>
          <a:p>
            <a:r>
              <a:rPr lang="ru-RU" dirty="0" smtClean="0"/>
              <a:t>Шестью элементами ступеней тренинга можно овладеть только когда спина лошади пружинит.</a:t>
            </a:r>
          </a:p>
          <a:p>
            <a:endParaRPr lang="ru-RU" dirty="0" smtClean="0"/>
          </a:p>
          <a:p>
            <a:r>
              <a:rPr lang="ru-RU" dirty="0" smtClean="0"/>
              <a:t>Длиннейшая мышца спины простирается от шеи до крестца и является одной из наиболее мощных мышц в организме лошади. Она служит только для движения и не предназначена для несения всадника.</a:t>
            </a:r>
          </a:p>
          <a:p>
            <a:endParaRPr lang="ru-RU" dirty="0" smtClean="0"/>
          </a:p>
          <a:p>
            <a:r>
              <a:rPr lang="ru-RU" dirty="0" smtClean="0">
                <a:solidFill>
                  <a:srgbClr val="C00000"/>
                </a:solidFill>
              </a:rPr>
              <a:t>Неправильное положение верхней линии лошади существенно снижает судейскую оценку.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981200" y="500042"/>
            <a:ext cx="8229600" cy="642942"/>
          </a:xfrm>
        </p:spPr>
        <p:txBody>
          <a:bodyPr>
            <a:normAutofit fontScale="90000"/>
          </a:bodyPr>
          <a:lstStyle/>
          <a:p>
            <a:r>
              <a:rPr lang="ru-RU" sz="4000" b="1" i="1" spc="50" dirty="0">
                <a:ln w="11430"/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Верхняя  линия  лошади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970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p\Desktop\QxSqLnDJaB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8547" y="1142984"/>
            <a:ext cx="4638675" cy="537688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024034" y="214291"/>
            <a:ext cx="800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spc="50" dirty="0">
                <a:ln w="11430"/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Работа лошади вперед и вниз</a:t>
            </a:r>
            <a:endParaRPr lang="ru-RU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23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маша\Pictures\Мои сканированные изображения\сканирование0017.jpg"/>
          <p:cNvPicPr>
            <a:picLocks noChangeAspect="1" noChangeArrowheads="1"/>
          </p:cNvPicPr>
          <p:nvPr/>
        </p:nvPicPr>
        <p:blipFill>
          <a:blip r:embed="rId2" cstate="print"/>
          <a:srcRect l="39384" t="39846" r="21047" b="34797"/>
          <a:stretch>
            <a:fillRect/>
          </a:stretch>
        </p:blipFill>
        <p:spPr bwMode="auto">
          <a:xfrm>
            <a:off x="3095604" y="1000108"/>
            <a:ext cx="5820304" cy="49685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919536" y="332656"/>
            <a:ext cx="8248430" cy="90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ru-RU" sz="4000" b="1" dirty="0">
                <a:solidFill>
                  <a:srgbClr val="80008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Gabriola" pitchFamily="82" charset="0"/>
              </a:rPr>
              <a:t>Сравнение результатов обоих методов тренинга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24166" y="6072206"/>
            <a:ext cx="7464322" cy="50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5000"/>
              </a:lnSpc>
            </a:pPr>
            <a:r>
              <a:rPr lang="ru-RU" sz="4000" b="1" dirty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Gabriola" pitchFamily="82" charset="0"/>
              </a:rPr>
              <a:t>Главное – это качество тренинга</a:t>
            </a:r>
          </a:p>
        </p:txBody>
      </p:sp>
    </p:spTree>
    <p:extLst>
      <p:ext uri="{BB962C8B-B14F-4D97-AF65-F5344CB8AC3E}">
        <p14:creationId xmlns:p14="http://schemas.microsoft.com/office/powerpoint/2010/main" val="24558378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p\Desktop\wdLLBH2vsC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9264" y="1078013"/>
            <a:ext cx="4345006" cy="569594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095604" y="1"/>
            <a:ext cx="5929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spc="50" dirty="0">
                <a:ln w="11430"/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Положение верхней линии лошади</a:t>
            </a:r>
            <a:endParaRPr lang="ru-RU" sz="3600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652" y="1078013"/>
            <a:ext cx="3506452" cy="569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0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/>
          </p:nvPr>
        </p:nvGraphicFramePr>
        <p:xfrm>
          <a:off x="2222716" y="847831"/>
          <a:ext cx="6552728" cy="5661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29386" y="610300"/>
            <a:ext cx="360094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ln>
                  <a:solidFill>
                    <a:prstClr val="white"/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Шкала подготовки всадника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226" y="0"/>
            <a:ext cx="27637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70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24000" y="0"/>
            <a:ext cx="9001156" cy="3857628"/>
          </a:xfrm>
        </p:spPr>
        <p:txBody>
          <a:bodyPr>
            <a:normAutofit/>
          </a:bodyPr>
          <a:lstStyle/>
          <a:p>
            <a:r>
              <a:rPr lang="ru-RU" i="1" dirty="0">
                <a:solidFill>
                  <a:srgbClr val="002060"/>
                </a:solidFill>
              </a:rPr>
              <a:t>Модель формируется из тех качеств, которые показывают лошади </a:t>
            </a:r>
            <a:r>
              <a:rPr lang="ru-RU" i="1" dirty="0" err="1">
                <a:solidFill>
                  <a:srgbClr val="002060"/>
                </a:solidFill>
              </a:rPr>
              <a:t>топ-уровня</a:t>
            </a:r>
            <a:r>
              <a:rPr lang="ru-RU" i="1" dirty="0">
                <a:solidFill>
                  <a:srgbClr val="002060"/>
                </a:solidFill>
              </a:rPr>
              <a:t>.</a:t>
            </a:r>
          </a:p>
          <a:p>
            <a:r>
              <a:rPr lang="ru-RU" b="1" i="1" dirty="0" err="1">
                <a:solidFill>
                  <a:srgbClr val="002060"/>
                </a:solidFill>
              </a:rPr>
              <a:t>Валегро</a:t>
            </a:r>
            <a:r>
              <a:rPr lang="ru-RU" i="1" dirty="0">
                <a:solidFill>
                  <a:srgbClr val="002060"/>
                </a:solidFill>
              </a:rPr>
              <a:t> – атлетическое строение и великолепный характер.</a:t>
            </a:r>
          </a:p>
          <a:p>
            <a:r>
              <a:rPr lang="ru-RU" b="1" i="1" dirty="0" err="1">
                <a:solidFill>
                  <a:srgbClr val="002060"/>
                </a:solidFill>
              </a:rPr>
              <a:t>Десперадос</a:t>
            </a:r>
            <a:r>
              <a:rPr lang="ru-RU" i="1" dirty="0">
                <a:solidFill>
                  <a:srgbClr val="002060"/>
                </a:solidFill>
              </a:rPr>
              <a:t> – энергичность и великолепная работа задних ног.</a:t>
            </a:r>
          </a:p>
          <a:p>
            <a:r>
              <a:rPr lang="ru-RU" b="1" i="1" dirty="0">
                <a:solidFill>
                  <a:srgbClr val="002060"/>
                </a:solidFill>
              </a:rPr>
              <a:t>Шоу тайм </a:t>
            </a:r>
            <a:r>
              <a:rPr lang="ru-RU" i="1" dirty="0">
                <a:solidFill>
                  <a:srgbClr val="002060"/>
                </a:solidFill>
              </a:rPr>
              <a:t>– превосходная эластичность </a:t>
            </a:r>
          </a:p>
          <a:p>
            <a:r>
              <a:rPr lang="ru-RU" b="1" i="1" dirty="0" err="1">
                <a:solidFill>
                  <a:srgbClr val="002060"/>
                </a:solidFill>
              </a:rPr>
              <a:t>Тотилас</a:t>
            </a:r>
            <a:r>
              <a:rPr lang="ru-RU" i="1" dirty="0">
                <a:solidFill>
                  <a:srgbClr val="002060"/>
                </a:solidFill>
              </a:rPr>
              <a:t> – выдающаяся работа плеча</a:t>
            </a:r>
          </a:p>
        </p:txBody>
      </p:sp>
      <p:pic>
        <p:nvPicPr>
          <p:cNvPr id="1026" name="Picture 2" descr="C:\Users\hp\Desktop\Валегро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161" y="4779175"/>
            <a:ext cx="2893141" cy="1927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hp\Desktop\Дороти Шнайдер(Шоутайм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66451" y="4915545"/>
            <a:ext cx="2711827" cy="180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hp\Desktop\Десперадос 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67174" y="3857629"/>
            <a:ext cx="2643206" cy="1765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C:\Users\hp\Desktop\totilas-odejda-92374-larg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75093" y="3277821"/>
            <a:ext cx="2357454" cy="1900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774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3752" y="0"/>
            <a:ext cx="5184576" cy="2115616"/>
          </a:xfrm>
        </p:spPr>
        <p:txBody>
          <a:bodyPr>
            <a:normAutofit/>
          </a:bodyPr>
          <a:lstStyle/>
          <a:p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Какая посадка – такая и лошадь!</a:t>
            </a:r>
            <a:endParaRPr lang="ru-RU" b="1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1746" name="Picture 2" descr="C:\Users\маша\Desktop\Для 1презентации\плохо\x_09699240.jpg"/>
          <p:cNvPicPr>
            <a:picLocks noChangeAspect="1" noChangeArrowheads="1"/>
          </p:cNvPicPr>
          <p:nvPr/>
        </p:nvPicPr>
        <p:blipFill>
          <a:blip r:embed="rId2" cstate="print"/>
          <a:srcRect b="4255"/>
          <a:stretch>
            <a:fillRect/>
          </a:stretch>
        </p:blipFill>
        <p:spPr bwMode="auto">
          <a:xfrm>
            <a:off x="1524001" y="2204864"/>
            <a:ext cx="4732723" cy="3717032"/>
          </a:xfrm>
          <a:prstGeom prst="rect">
            <a:avLst/>
          </a:prstGeom>
          <a:noFill/>
        </p:spPr>
      </p:pic>
      <p:pic>
        <p:nvPicPr>
          <p:cNvPr id="31747" name="Picture 3" descr="C:\Users\маша\Desktop\f0da24882c1902a8ed0bc1097ead848c.jpg"/>
          <p:cNvPicPr>
            <a:picLocks noChangeAspect="1" noChangeArrowheads="1"/>
          </p:cNvPicPr>
          <p:nvPr/>
        </p:nvPicPr>
        <p:blipFill>
          <a:blip r:embed="rId3" cstate="print"/>
          <a:srcRect l="3189" r="7601"/>
          <a:stretch>
            <a:fillRect/>
          </a:stretch>
        </p:blipFill>
        <p:spPr bwMode="auto">
          <a:xfrm>
            <a:off x="5951984" y="2204864"/>
            <a:ext cx="4716016" cy="37170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71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9536" y="836712"/>
            <a:ext cx="3203848" cy="150304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Кто назад, 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маша\Desktop\Для 1презентации\images (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5614" y="0"/>
            <a:ext cx="4602386" cy="3717032"/>
          </a:xfrm>
          <a:prstGeom prst="rect">
            <a:avLst/>
          </a:prstGeom>
          <a:noFill/>
        </p:spPr>
      </p:pic>
      <p:pic>
        <p:nvPicPr>
          <p:cNvPr id="1029" name="Picture 5" descr="C:\Users\маша\Desktop\для презентации\плохое\IMG_51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356993"/>
            <a:ext cx="4904284" cy="350100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536160" y="4365104"/>
            <a:ext cx="22322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4029"/>
            <a:r>
              <a:rPr lang="ru-RU" sz="4400" b="1" dirty="0">
                <a:solidFill>
                  <a:srgbClr val="1F497D">
                    <a:lumMod val="75000"/>
                  </a:srgbClr>
                </a:solidFill>
              </a:rPr>
              <a:t>а кто вперед</a:t>
            </a:r>
          </a:p>
        </p:txBody>
      </p:sp>
    </p:spTree>
    <p:extLst>
      <p:ext uri="{BB962C8B-B14F-4D97-AF65-F5344CB8AC3E}">
        <p14:creationId xmlns:p14="http://schemas.microsoft.com/office/powerpoint/2010/main" val="152829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5600" y="1196752"/>
            <a:ext cx="2592288" cy="1215008"/>
          </a:xfrm>
        </p:spPr>
        <p:txBody>
          <a:bodyPr/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Кто вниз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051" name="Picture 3" descr="C:\Users\маша\Desktop\менка плох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3275480"/>
            <a:ext cx="4644008" cy="3582520"/>
          </a:xfrm>
          <a:prstGeom prst="rect">
            <a:avLst/>
          </a:prstGeom>
          <a:noFill/>
        </p:spPr>
      </p:pic>
      <p:pic>
        <p:nvPicPr>
          <p:cNvPr id="2052" name="Picture 4" descr="C:\Users\маша\Desktop\для презентации\IMG_58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7901" y="-1"/>
            <a:ext cx="4530100" cy="393305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320137" y="4653137"/>
            <a:ext cx="25073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24029"/>
            <a:r>
              <a:rPr lang="ru-RU" sz="4400" b="1" dirty="0">
                <a:solidFill>
                  <a:srgbClr val="9BBB59">
                    <a:lumMod val="50000"/>
                  </a:srgbClr>
                </a:solidFill>
              </a:rPr>
              <a:t>кто вверх</a:t>
            </a:r>
          </a:p>
        </p:txBody>
      </p:sp>
    </p:spTree>
    <p:extLst>
      <p:ext uri="{BB962C8B-B14F-4D97-AF65-F5344CB8AC3E}">
        <p14:creationId xmlns:p14="http://schemas.microsoft.com/office/powerpoint/2010/main" val="107291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Психология всадника</a:t>
            </a:r>
            <a:endParaRPr lang="ru-RU" b="1" dirty="0">
              <a:ln>
                <a:solidFill>
                  <a:schemeClr val="tx1"/>
                </a:solidFill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91544" y="3933056"/>
            <a:ext cx="5400600" cy="1580730"/>
          </a:xfrm>
          <a:prstGeom prst="rect">
            <a:avLst/>
          </a:prstGeom>
          <a:noFill/>
        </p:spPr>
        <p:txBody>
          <a:bodyPr wrap="square" lIns="102403" tIns="51201" rIns="102403" bIns="51201" rtlCol="0">
            <a:spAutoFit/>
          </a:bodyPr>
          <a:lstStyle/>
          <a:p>
            <a:pPr defTabSz="1024029"/>
            <a:r>
              <a:rPr lang="ru-RU" sz="2400" dirty="0">
                <a:solidFill>
                  <a:srgbClr val="4F81BD"/>
                </a:solidFill>
              </a:rPr>
              <a:t>Психологическая подготовка- это такое состояние психики человека, которое позволяет ему действовать  наилучшим образом.</a:t>
            </a:r>
          </a:p>
        </p:txBody>
      </p:sp>
      <p:graphicFrame>
        <p:nvGraphicFramePr>
          <p:cNvPr id="6" name="Схема 5"/>
          <p:cNvGraphicFramePr/>
          <p:nvPr/>
        </p:nvGraphicFramePr>
        <p:xfrm>
          <a:off x="2855640" y="620688"/>
          <a:ext cx="6264696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3542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524000" y="836714"/>
            <a:ext cx="4283968" cy="1656182"/>
          </a:xfrm>
        </p:spPr>
        <p:txBody>
          <a:bodyPr>
            <a:noAutofit/>
          </a:bodyPr>
          <a:lstStyle/>
          <a:p>
            <a:r>
              <a:rPr lang="ru-RU" sz="45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Всадник - сильная личность !</a:t>
            </a:r>
            <a:r>
              <a:rPr lang="ru-RU" sz="4500" dirty="0"/>
              <a:t/>
            </a:r>
            <a:br>
              <a:rPr lang="ru-RU" sz="4500" dirty="0"/>
            </a:br>
            <a:endParaRPr lang="ru-RU" sz="4500" dirty="0"/>
          </a:p>
        </p:txBody>
      </p:sp>
      <p:pic>
        <p:nvPicPr>
          <p:cNvPr id="2050" name="Picture 2" descr="C:\Users\маша\Desktop\WC-Final-Edward-Gal-Moorlands-Totil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9976" y="692696"/>
            <a:ext cx="4527490" cy="54989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395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 txBox="1">
            <a:spLocks/>
          </p:cNvSpPr>
          <p:nvPr/>
        </p:nvSpPr>
        <p:spPr>
          <a:xfrm>
            <a:off x="1703512" y="0"/>
            <a:ext cx="6400800" cy="1916832"/>
          </a:xfrm>
          <a:prstGeom prst="rect">
            <a:avLst/>
          </a:prstGeom>
        </p:spPr>
        <p:txBody>
          <a:bodyPr vert="horz" lIns="102403" tIns="51201" rIns="102403" bIns="51201" rtlCol="0">
            <a:normAutofit/>
          </a:bodyPr>
          <a:lstStyle/>
          <a:p>
            <a:pPr defTabSz="1024029">
              <a:spcBef>
                <a:spcPct val="20000"/>
              </a:spcBef>
              <a:defRPr/>
            </a:pPr>
            <a:r>
              <a:rPr lang="ru-RU" sz="4100" b="1" dirty="0">
                <a:solidFill>
                  <a:srgbClr val="4BACC6">
                    <a:lumMod val="50000"/>
                  </a:srgbClr>
                </a:solidFill>
              </a:rPr>
              <a:t>ПРИВЫЧКИ   СИЛЬНЫХ   ЛЮДЕЙ:</a:t>
            </a:r>
          </a:p>
          <a:p>
            <a:pPr algn="ctr" defTabSz="1024029">
              <a:spcBef>
                <a:spcPct val="20000"/>
              </a:spcBef>
              <a:defRPr/>
            </a:pPr>
            <a:endParaRPr lang="ru-RU" sz="35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19536" y="1522396"/>
            <a:ext cx="3888432" cy="5335604"/>
          </a:xfrm>
          <a:prstGeom prst="rect">
            <a:avLst/>
          </a:prstGeom>
          <a:noFill/>
        </p:spPr>
        <p:txBody>
          <a:bodyPr wrap="square" lIns="102403" tIns="51201" rIns="102403" bIns="51201" rtlCol="0">
            <a:spAutoFit/>
          </a:bodyPr>
          <a:lstStyle/>
          <a:p>
            <a:pPr marL="384011" indent="-384011" defTabSz="1024029">
              <a:buFont typeface="+mj-lt"/>
              <a:buAutoNum type="arabicPeriod"/>
            </a:pPr>
            <a:r>
              <a:rPr lang="ru-RU" sz="2000" b="1" dirty="0">
                <a:solidFill>
                  <a:srgbClr val="4BACC6">
                    <a:lumMod val="50000"/>
                  </a:srgbClr>
                </a:solidFill>
              </a:rPr>
              <a:t> Они ищут и находят возможности там, где другие опускают руки</a:t>
            </a:r>
          </a:p>
          <a:p>
            <a:pPr marL="384011" indent="-384011" defTabSz="1024029">
              <a:buFont typeface="+mj-lt"/>
              <a:buAutoNum type="arabicPeriod"/>
            </a:pPr>
            <a:r>
              <a:rPr lang="ru-RU" sz="2000" b="1" dirty="0">
                <a:solidFill>
                  <a:srgbClr val="4BACC6">
                    <a:lumMod val="50000"/>
                  </a:srgbClr>
                </a:solidFill>
              </a:rPr>
              <a:t>Они выносят урок из того, что другие считают неудачей.</a:t>
            </a:r>
          </a:p>
          <a:p>
            <a:pPr marL="384011" indent="-384011" defTabSz="1024029">
              <a:buFont typeface="+mj-lt"/>
              <a:buAutoNum type="arabicPeriod"/>
            </a:pPr>
            <a:r>
              <a:rPr lang="ru-RU" sz="2000" b="1" dirty="0">
                <a:solidFill>
                  <a:srgbClr val="4BACC6">
                    <a:lumMod val="50000"/>
                  </a:srgbClr>
                </a:solidFill>
              </a:rPr>
              <a:t>Они не перекладывают вину. Они берут полную ответственность за свои действия и результаты на себя.</a:t>
            </a:r>
          </a:p>
          <a:p>
            <a:pPr marL="384011" indent="-384011" defTabSz="1024029">
              <a:buFont typeface="+mj-lt"/>
              <a:buAutoNum type="arabicPeriod"/>
            </a:pPr>
            <a:r>
              <a:rPr lang="ru-RU" sz="2000" b="1" dirty="0">
                <a:solidFill>
                  <a:srgbClr val="4BACC6">
                    <a:lumMod val="50000"/>
                  </a:srgbClr>
                </a:solidFill>
              </a:rPr>
              <a:t>Они не обязательно обладают фантастическим талантом, но всегда находят способ максимально реализовать имеющийся потенциал. Они требуют от себя большего.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68008" y="1556793"/>
            <a:ext cx="4104456" cy="4158481"/>
          </a:xfrm>
          <a:prstGeom prst="rect">
            <a:avLst/>
          </a:prstGeom>
          <a:noFill/>
        </p:spPr>
        <p:txBody>
          <a:bodyPr wrap="square" lIns="102403" tIns="51201" rIns="102403" bIns="51201" rtlCol="0">
            <a:spAutoFit/>
          </a:bodyPr>
          <a:lstStyle/>
          <a:p>
            <a:pPr marL="384011" indent="-384011" defTabSz="1024029">
              <a:buFontTx/>
              <a:buAutoNum type="arabicPeriod" startAt="5"/>
            </a:pPr>
            <a:r>
              <a:rPr lang="ru-RU" sz="2000" b="1" dirty="0">
                <a:solidFill>
                  <a:srgbClr val="4BACC6">
                    <a:lumMod val="50000"/>
                  </a:srgbClr>
                </a:solidFill>
              </a:rPr>
              <a:t>Они учатся всю жизнь. Любой жизненный опыт - это урок.</a:t>
            </a:r>
          </a:p>
          <a:p>
            <a:pPr marL="384011" indent="-384011" defTabSz="1024029">
              <a:buFontTx/>
              <a:buAutoNum type="arabicPeriod" startAt="5"/>
            </a:pPr>
            <a:r>
              <a:rPr lang="ru-RU" sz="2000" b="1" dirty="0">
                <a:solidFill>
                  <a:srgbClr val="4BACC6">
                    <a:lumMod val="50000"/>
                  </a:srgbClr>
                </a:solidFill>
              </a:rPr>
              <a:t>Они оптимистичны, а потому во всем видят пользу.</a:t>
            </a:r>
          </a:p>
          <a:p>
            <a:pPr marL="384011" indent="-384011" defTabSz="1024029">
              <a:buFontTx/>
              <a:buAutoNum type="arabicPeriod" startAt="5"/>
            </a:pPr>
            <a:r>
              <a:rPr lang="ru-RU" sz="2000" b="1" dirty="0">
                <a:solidFill>
                  <a:srgbClr val="4BACC6">
                    <a:lumMod val="50000"/>
                  </a:srgbClr>
                </a:solidFill>
              </a:rPr>
              <a:t>Они делают то, что они должны делать, независимо от того, как они чувствуют себя в данный момент.</a:t>
            </a:r>
          </a:p>
          <a:p>
            <a:pPr marL="384011" indent="-384011" defTabSz="1024029">
              <a:buFontTx/>
              <a:buAutoNum type="arabicPeriod" startAt="5"/>
            </a:pPr>
            <a:r>
              <a:rPr lang="ru-RU" sz="2000" b="1" dirty="0">
                <a:solidFill>
                  <a:srgbClr val="4BACC6">
                    <a:lumMod val="50000"/>
                  </a:srgbClr>
                </a:solidFill>
              </a:rPr>
              <a:t>Они умеют управлять эмоциями. Они чувствуют то же самое, что и все, но они - не рабы своих эмоций.</a:t>
            </a:r>
          </a:p>
          <a:p>
            <a:pPr marL="384011" indent="-384011" defTabSz="1024029"/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10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1" y="274637"/>
            <a:ext cx="8229600" cy="1354162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Спортивный результат</a:t>
            </a:r>
            <a:b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и его составляющие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2096372" y="2609814"/>
          <a:ext cx="8291264" cy="2664296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{2D5ABB26-0587-4C30-8999-92F81FD0307C}</a:tableStyleId>
              </a:tblPr>
              <a:tblGrid>
                <a:gridCol w="4145632"/>
                <a:gridCol w="4145632"/>
              </a:tblGrid>
              <a:tr h="612068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          талант</a:t>
                      </a:r>
                      <a:endParaRPr lang="ru-RU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          отсутствие таланта</a:t>
                      </a:r>
                      <a:endParaRPr lang="ru-RU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84076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          способность</a:t>
                      </a:r>
                      <a:endParaRPr lang="ru-RU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          неспособность</a:t>
                      </a:r>
                      <a:endParaRPr lang="ru-RU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84076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          удача</a:t>
                      </a:r>
                      <a:endParaRPr lang="ru-RU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          неудача</a:t>
                      </a:r>
                      <a:endParaRPr lang="ru-RU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84076">
                <a:tc>
                  <a:txBody>
                    <a:bodyPr/>
                    <a:lstStyle/>
                    <a:p>
                      <a:r>
                        <a:rPr lang="ru-RU" sz="2800" b="1" baseline="0" dirty="0" smtClean="0">
                          <a:solidFill>
                            <a:srgbClr val="7030A0"/>
                          </a:solidFill>
                        </a:rPr>
                        <a:t>          усилия</a:t>
                      </a:r>
                      <a:endParaRPr lang="ru-RU" sz="28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7030A0"/>
                          </a:solidFill>
                        </a:rPr>
                        <a:t>          не усилия</a:t>
                      </a:r>
                      <a:endParaRPr lang="ru-RU" sz="28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074" name="Picture 2" descr="C:\Users\маша\Desktop\aachen-logo-no-type-2011.png"/>
          <p:cNvPicPr>
            <a:picLocks noChangeAspect="1" noChangeArrowheads="1"/>
          </p:cNvPicPr>
          <p:nvPr/>
        </p:nvPicPr>
        <p:blipFill>
          <a:blip r:embed="rId3" cstate="print"/>
          <a:srcRect l="6897" t="3261"/>
          <a:stretch>
            <a:fillRect/>
          </a:stretch>
        </p:blipFill>
        <p:spPr bwMode="auto">
          <a:xfrm>
            <a:off x="2783632" y="260650"/>
            <a:ext cx="1944216" cy="21359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382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ny\Desktop\презентация\Презентация 24.11.12013\Слайд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37485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ony\Desktop\презентация\Презентация 24.11.12013\Слайд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43544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ony\Desktop\презентация\Презентация 24.11.12013\Слайд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9745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Способности</a:t>
            </a:r>
            <a:endParaRPr lang="ru-RU" b="1" i="1" dirty="0">
              <a:ln w="18000">
                <a:solidFill>
                  <a:srgbClr val="002060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5043510"/>
          </a:xfrm>
        </p:spPr>
        <p:txBody>
          <a:bodyPr>
            <a:normAutofit lnSpcReduction="10000"/>
          </a:bodyPr>
          <a:lstStyle/>
          <a:p>
            <a:r>
              <a:rPr lang="ru-RU" i="1" dirty="0" smtClean="0">
                <a:solidFill>
                  <a:srgbClr val="002060"/>
                </a:solidFill>
              </a:rPr>
              <a:t>Способности существуют как возможности, пока они не реализуются в деятельности.</a:t>
            </a:r>
          </a:p>
          <a:p>
            <a:r>
              <a:rPr lang="ru-RU" i="1" dirty="0" smtClean="0">
                <a:solidFill>
                  <a:srgbClr val="002060"/>
                </a:solidFill>
              </a:rPr>
              <a:t>Наукой доказано , что развить можно только те качества, которые есть в организме от природы.</a:t>
            </a:r>
          </a:p>
          <a:p>
            <a:r>
              <a:rPr lang="ru-RU" i="1" dirty="0" smtClean="0">
                <a:solidFill>
                  <a:srgbClr val="002060"/>
                </a:solidFill>
              </a:rPr>
              <a:t>Развиваясь, способности переходят в профессионально важные качества, которые в свою очередь выражаются в умениях, навыках и знаниях.</a:t>
            </a:r>
          </a:p>
          <a:p>
            <a:r>
              <a:rPr lang="ru-RU" i="1" dirty="0" smtClean="0">
                <a:solidFill>
                  <a:srgbClr val="002060"/>
                </a:solidFill>
              </a:rPr>
              <a:t>Их можно измерить количественно и качественно как отдельно, так и путем оценки результативности.</a:t>
            </a:r>
          </a:p>
          <a:p>
            <a:endParaRPr lang="ru-RU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97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ony\Desktop\презентация\Презентация 24.11.12013\Слайд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34770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ony\Desktop\презентация\Презентация 24.11.12013\Слайд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67325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Sony\Desktop\презентация\Презентация 24.11.12013\Слайд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0401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2596" y="0"/>
            <a:ext cx="8229600" cy="1143000"/>
          </a:xfrm>
        </p:spPr>
        <p:txBody>
          <a:bodyPr/>
          <a:lstStyle/>
          <a:p>
            <a:r>
              <a:rPr lang="ru-RU" b="1" i="1" dirty="0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Специфика способностей</a:t>
            </a:r>
            <a:endParaRPr lang="ru-RU" b="1" i="1" dirty="0">
              <a:ln w="18000">
                <a:solidFill>
                  <a:srgbClr val="002060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38282" y="1214422"/>
            <a:ext cx="8786874" cy="5429288"/>
          </a:xfrm>
        </p:spPr>
        <p:txBody>
          <a:bodyPr>
            <a:noAutofit/>
          </a:bodyPr>
          <a:lstStyle/>
          <a:p>
            <a:r>
              <a:rPr lang="ru-RU" sz="2400" i="1" dirty="0">
                <a:solidFill>
                  <a:srgbClr val="002060"/>
                </a:solidFill>
              </a:rPr>
              <a:t>Каждый вид спорта предъявляет свои специфические требования.</a:t>
            </a:r>
          </a:p>
          <a:p>
            <a:r>
              <a:rPr lang="ru-RU" sz="2400" i="1" dirty="0">
                <a:solidFill>
                  <a:srgbClr val="002060"/>
                </a:solidFill>
              </a:rPr>
              <a:t>Для выездки основными физическими качествами являются гибкость и координация.</a:t>
            </a:r>
          </a:p>
          <a:p>
            <a:r>
              <a:rPr lang="ru-RU" sz="2400" i="1" dirty="0">
                <a:solidFill>
                  <a:srgbClr val="002060"/>
                </a:solidFill>
              </a:rPr>
              <a:t>Дополнительными качествами является сила и выносливость, второстепенное качество – скорость.</a:t>
            </a:r>
          </a:p>
          <a:p>
            <a:r>
              <a:rPr lang="ru-RU" sz="2400" i="1" dirty="0">
                <a:solidFill>
                  <a:srgbClr val="002060"/>
                </a:solidFill>
              </a:rPr>
              <a:t>Предпосылки успешного тренинга: </a:t>
            </a:r>
          </a:p>
          <a:p>
            <a:r>
              <a:rPr lang="ru-RU" sz="2400" i="1" dirty="0">
                <a:solidFill>
                  <a:srgbClr val="002060"/>
                </a:solidFill>
              </a:rPr>
              <a:t>- гибкость</a:t>
            </a:r>
          </a:p>
          <a:p>
            <a:r>
              <a:rPr lang="ru-RU" sz="2400" i="1" dirty="0">
                <a:solidFill>
                  <a:srgbClr val="002060"/>
                </a:solidFill>
              </a:rPr>
              <a:t>- хорошая координация</a:t>
            </a:r>
          </a:p>
          <a:p>
            <a:r>
              <a:rPr lang="ru-RU" sz="2400" i="1" dirty="0">
                <a:solidFill>
                  <a:srgbClr val="002060"/>
                </a:solidFill>
              </a:rPr>
              <a:t>- хороший баланс</a:t>
            </a:r>
          </a:p>
          <a:p>
            <a:r>
              <a:rPr lang="ru-RU" sz="2400" i="1" dirty="0">
                <a:solidFill>
                  <a:srgbClr val="002060"/>
                </a:solidFill>
              </a:rPr>
              <a:t>- свобода в плечах</a:t>
            </a:r>
          </a:p>
          <a:p>
            <a:r>
              <a:rPr lang="ru-RU" sz="2400" i="1" dirty="0">
                <a:solidFill>
                  <a:srgbClr val="002060"/>
                </a:solidFill>
              </a:rPr>
              <a:t>- способность к сбору</a:t>
            </a:r>
          </a:p>
          <a:p>
            <a:r>
              <a:rPr lang="ru-RU" sz="2400" i="1" dirty="0">
                <a:solidFill>
                  <a:srgbClr val="002060"/>
                </a:solidFill>
              </a:rPr>
              <a:t>Все это зависит от генотипа!</a:t>
            </a:r>
          </a:p>
        </p:txBody>
      </p:sp>
    </p:spTree>
    <p:extLst>
      <p:ext uri="{BB962C8B-B14F-4D97-AF65-F5344CB8AC3E}">
        <p14:creationId xmlns:p14="http://schemas.microsoft.com/office/powerpoint/2010/main" val="424794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Особенности выездки</a:t>
            </a:r>
            <a:endParaRPr lang="ru-RU" dirty="0">
              <a:ln w="18000">
                <a:solidFill>
                  <a:srgbClr val="002060"/>
                </a:solidFill>
                <a:prstDash val="solid"/>
                <a:miter lim="800000"/>
              </a:ln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i="1" dirty="0" smtClean="0">
                <a:solidFill>
                  <a:srgbClr val="002060"/>
                </a:solidFill>
              </a:rPr>
              <a:t>Выездка относится к художественным видам спорта, где спортсмены должны иметь красоту движений, экспрессивность, высокий уровень развития психомоторики.</a:t>
            </a:r>
          </a:p>
          <a:p>
            <a:r>
              <a:rPr lang="ru-RU" i="1" dirty="0" smtClean="0">
                <a:solidFill>
                  <a:srgbClr val="002060"/>
                </a:solidFill>
              </a:rPr>
              <a:t>Красота движений, эмоциональность, экспрессивность, выразительность и обаятельность  - совокупность этих свойств есть результат взаимодействия наследственности и среды.</a:t>
            </a:r>
            <a:endParaRPr lang="ru-RU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52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142852"/>
            <a:ext cx="9144000" cy="1011222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Необходимые качества </a:t>
            </a:r>
            <a:br>
              <a:rPr lang="ru-RU" b="1" i="1" dirty="0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b="1" i="1" dirty="0" err="1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выездковой</a:t>
            </a:r>
            <a:r>
              <a:rPr lang="ru-RU" b="1" i="1" dirty="0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лошади</a:t>
            </a:r>
            <a:endParaRPr lang="ru-RU" b="1" i="1" dirty="0">
              <a:ln w="18000">
                <a:solidFill>
                  <a:srgbClr val="002060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66844" y="1285860"/>
            <a:ext cx="8858312" cy="5429288"/>
          </a:xfrm>
        </p:spPr>
        <p:txBody>
          <a:bodyPr>
            <a:noAutofit/>
          </a:bodyPr>
          <a:lstStyle/>
          <a:p>
            <a:r>
              <a:rPr lang="ru-RU" sz="2000" i="1" dirty="0">
                <a:solidFill>
                  <a:srgbClr val="002060"/>
                </a:solidFill>
              </a:rPr>
              <a:t>Здоровье</a:t>
            </a:r>
          </a:p>
          <a:p>
            <a:r>
              <a:rPr lang="ru-RU" sz="2000" i="1" dirty="0">
                <a:solidFill>
                  <a:srgbClr val="002060"/>
                </a:solidFill>
              </a:rPr>
              <a:t>Экстерьер</a:t>
            </a:r>
          </a:p>
          <a:p>
            <a:r>
              <a:rPr lang="ru-RU" sz="2000" i="1" dirty="0">
                <a:solidFill>
                  <a:srgbClr val="002060"/>
                </a:solidFill>
              </a:rPr>
              <a:t>Баланс</a:t>
            </a:r>
          </a:p>
          <a:p>
            <a:r>
              <a:rPr lang="ru-RU" sz="2000" i="1" dirty="0">
                <a:solidFill>
                  <a:srgbClr val="002060"/>
                </a:solidFill>
              </a:rPr>
              <a:t>Качество аллюров</a:t>
            </a:r>
          </a:p>
          <a:p>
            <a:r>
              <a:rPr lang="ru-RU" sz="2000" i="1" dirty="0">
                <a:solidFill>
                  <a:srgbClr val="002060"/>
                </a:solidFill>
              </a:rPr>
              <a:t>Координация движений</a:t>
            </a:r>
          </a:p>
          <a:p>
            <a:r>
              <a:rPr lang="ru-RU" sz="2000" i="1" dirty="0">
                <a:solidFill>
                  <a:srgbClr val="002060"/>
                </a:solidFill>
              </a:rPr>
              <a:t>Эластичность</a:t>
            </a:r>
          </a:p>
          <a:p>
            <a:r>
              <a:rPr lang="ru-RU" sz="2000" i="1" dirty="0">
                <a:solidFill>
                  <a:srgbClr val="002060"/>
                </a:solidFill>
              </a:rPr>
              <a:t>Пластичность</a:t>
            </a:r>
          </a:p>
          <a:p>
            <a:r>
              <a:rPr lang="ru-RU" sz="2000" i="1" dirty="0">
                <a:solidFill>
                  <a:srgbClr val="002060"/>
                </a:solidFill>
              </a:rPr>
              <a:t>Асинхронное  расщепление</a:t>
            </a:r>
          </a:p>
          <a:p>
            <a:r>
              <a:rPr lang="ru-RU" sz="2000" i="1" dirty="0">
                <a:solidFill>
                  <a:srgbClr val="002060"/>
                </a:solidFill>
              </a:rPr>
              <a:t>Характер</a:t>
            </a:r>
          </a:p>
          <a:p>
            <a:r>
              <a:rPr lang="ru-RU" sz="2000" i="1" dirty="0">
                <a:solidFill>
                  <a:srgbClr val="002060"/>
                </a:solidFill>
              </a:rPr>
              <a:t>Способность к обучению</a:t>
            </a:r>
          </a:p>
          <a:p>
            <a:r>
              <a:rPr lang="ru-RU" sz="2000" i="1" dirty="0">
                <a:solidFill>
                  <a:srgbClr val="002060"/>
                </a:solidFill>
              </a:rPr>
              <a:t>Хорошая чувствительность и быстрая реакция</a:t>
            </a:r>
          </a:p>
          <a:p>
            <a:r>
              <a:rPr lang="ru-RU" sz="2000" i="1" dirty="0">
                <a:solidFill>
                  <a:srgbClr val="002060"/>
                </a:solidFill>
              </a:rPr>
              <a:t>Сбалансированность между процессами возбуждения и торможения</a:t>
            </a:r>
          </a:p>
          <a:p>
            <a:r>
              <a:rPr lang="ru-RU" sz="2000" i="1" dirty="0">
                <a:solidFill>
                  <a:srgbClr val="002060"/>
                </a:solidFill>
              </a:rPr>
              <a:t>Комфортность лошади для всадника</a:t>
            </a:r>
          </a:p>
          <a:p>
            <a:r>
              <a:rPr lang="ru-RU" sz="2000" i="1" dirty="0">
                <a:solidFill>
                  <a:srgbClr val="002060"/>
                </a:solidFill>
              </a:rPr>
              <a:t>Потребность в человеке</a:t>
            </a:r>
          </a:p>
          <a:p>
            <a:r>
              <a:rPr lang="ru-RU" sz="2000" i="1" dirty="0">
                <a:solidFill>
                  <a:srgbClr val="002060"/>
                </a:solidFill>
              </a:rPr>
              <a:t>Работоспособность</a:t>
            </a:r>
          </a:p>
        </p:txBody>
      </p:sp>
    </p:spTree>
    <p:extLst>
      <p:ext uri="{BB962C8B-B14F-4D97-AF65-F5344CB8AC3E}">
        <p14:creationId xmlns:p14="http://schemas.microsoft.com/office/powerpoint/2010/main" val="282225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4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5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18.xml><?xml version="1.0" encoding="utf-8"?>
<a:theme xmlns:a="http://schemas.openxmlformats.org/drawingml/2006/main" name="1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2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2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2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2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2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2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2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2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3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3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1768</Words>
  <Application>Microsoft Office PowerPoint</Application>
  <PresentationFormat>Широкоэкранный</PresentationFormat>
  <Paragraphs>287</Paragraphs>
  <Slides>62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33</vt:i4>
      </vt:variant>
      <vt:variant>
        <vt:lpstr>Заголовки слайдов</vt:lpstr>
      </vt:variant>
      <vt:variant>
        <vt:i4>62</vt:i4>
      </vt:variant>
    </vt:vector>
  </HeadingPairs>
  <TitlesOfParts>
    <vt:vector size="104" baseType="lpstr">
      <vt:lpstr>Aharoni</vt:lpstr>
      <vt:lpstr>Arial</vt:lpstr>
      <vt:lpstr>Calibri</vt:lpstr>
      <vt:lpstr>Calibri Light</vt:lpstr>
      <vt:lpstr>Century Gothic</vt:lpstr>
      <vt:lpstr>Comic Sans MS</vt:lpstr>
      <vt:lpstr>Gabriola</vt:lpstr>
      <vt:lpstr>Wingdings</vt:lpstr>
      <vt:lpstr>Wingdings 3</vt:lpstr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9_Тема Office</vt:lpstr>
      <vt:lpstr>10_Тема Office</vt:lpstr>
      <vt:lpstr>11_Тема Office</vt:lpstr>
      <vt:lpstr>12_Тема Office</vt:lpstr>
      <vt:lpstr>13_Тема Office</vt:lpstr>
      <vt:lpstr>14_Тема Office</vt:lpstr>
      <vt:lpstr>15_Тема Office</vt:lpstr>
      <vt:lpstr>Сектор</vt:lpstr>
      <vt:lpstr>16_Тема Office</vt:lpstr>
      <vt:lpstr>17_Тема Office</vt:lpstr>
      <vt:lpstr>18_Тема Office</vt:lpstr>
      <vt:lpstr>19_Тема Office</vt:lpstr>
      <vt:lpstr>20_Тема Office</vt:lpstr>
      <vt:lpstr>21_Тема Office</vt:lpstr>
      <vt:lpstr>22_Тема Office</vt:lpstr>
      <vt:lpstr>23_Тема Office</vt:lpstr>
      <vt:lpstr>24_Тема Office</vt:lpstr>
      <vt:lpstr>25_Тема Office</vt:lpstr>
      <vt:lpstr>26_Тема Office</vt:lpstr>
      <vt:lpstr>27_Тема Office</vt:lpstr>
      <vt:lpstr>28_Тема Office</vt:lpstr>
      <vt:lpstr>29_Тема Office</vt:lpstr>
      <vt:lpstr>30_Тема Office</vt:lpstr>
      <vt:lpstr>31_Тема Office</vt:lpstr>
      <vt:lpstr>Лошадь для выездки – какая она должна быть?</vt:lpstr>
      <vt:lpstr>Если система не изменяется, то она деградирует</vt:lpstr>
      <vt:lpstr>Модель выездковой лошади</vt:lpstr>
      <vt:lpstr>Модель выездковой лошади </vt:lpstr>
      <vt:lpstr>Презентация PowerPoint</vt:lpstr>
      <vt:lpstr>Способности</vt:lpstr>
      <vt:lpstr>Специфика способностей</vt:lpstr>
      <vt:lpstr>Особенности выездки</vt:lpstr>
      <vt:lpstr>Необходимые качества  выездковой лошади</vt:lpstr>
      <vt:lpstr>Пропорции экстерьера</vt:lpstr>
      <vt:lpstr>Верхняя линия лошади</vt:lpstr>
      <vt:lpstr>Правильное строение шеи для выездки</vt:lpstr>
      <vt:lpstr>Презентация PowerPoint</vt:lpstr>
      <vt:lpstr>Важные особенности строения головы лошади</vt:lpstr>
      <vt:lpstr>Строение нижней челюсти</vt:lpstr>
      <vt:lpstr>Баланс в зависимости от экстерьера</vt:lpstr>
      <vt:lpstr>Баланс в результате тренинга</vt:lpstr>
      <vt:lpstr>Качество аллюров</vt:lpstr>
      <vt:lpstr>Галоп</vt:lpstr>
      <vt:lpstr>Рысь</vt:lpstr>
      <vt:lpstr>Шаг</vt:lpstr>
      <vt:lpstr>Позитивная и негативная асинхронность</vt:lpstr>
      <vt:lpstr>Правильная и неправильная  работа плеча</vt:lpstr>
      <vt:lpstr>Рысь с каденцией и без нее</vt:lpstr>
      <vt:lpstr>Базовая подготовка лошади</vt:lpstr>
      <vt:lpstr>Презентация PowerPoint</vt:lpstr>
      <vt:lpstr>«Чувство лошади» -  одно из самых важных качеств всадника</vt:lpstr>
      <vt:lpstr>«Чувство лошади»</vt:lpstr>
      <vt:lpstr>Качества всадника, которые необходимы, чтобы приобрести «чувство лошади»</vt:lpstr>
      <vt:lpstr>Презентация PowerPoint</vt:lpstr>
      <vt:lpstr>Цель и задачи</vt:lpstr>
      <vt:lpstr>Шкала подготовки </vt:lpstr>
      <vt:lpstr>Презентация PowerPoint</vt:lpstr>
      <vt:lpstr>Презентация PowerPoint</vt:lpstr>
      <vt:lpstr>Ритм</vt:lpstr>
      <vt:lpstr>Раскрепощение</vt:lpstr>
      <vt:lpstr>Контакт</vt:lpstr>
      <vt:lpstr>Признаки хорошего контакта</vt:lpstr>
      <vt:lpstr>Импульс</vt:lpstr>
      <vt:lpstr>Прямолинейность</vt:lpstr>
      <vt:lpstr>Сбор</vt:lpstr>
      <vt:lpstr>Баланс – ключ к хорошим движениям</vt:lpstr>
      <vt:lpstr>Презентация PowerPoint</vt:lpstr>
      <vt:lpstr>Верхняя  линия  лошади </vt:lpstr>
      <vt:lpstr>Верхняя  линия  лошади </vt:lpstr>
      <vt:lpstr>Презентация PowerPoint</vt:lpstr>
      <vt:lpstr>Презентация PowerPoint</vt:lpstr>
      <vt:lpstr>Презентация PowerPoint</vt:lpstr>
      <vt:lpstr>Презентация PowerPoint</vt:lpstr>
      <vt:lpstr>Какая посадка – такая и лошадь!</vt:lpstr>
      <vt:lpstr>Кто назад, </vt:lpstr>
      <vt:lpstr>Кто вниз</vt:lpstr>
      <vt:lpstr>Психология всадника</vt:lpstr>
      <vt:lpstr>Всадник - сильная личность ! </vt:lpstr>
      <vt:lpstr>Презентация PowerPoint</vt:lpstr>
      <vt:lpstr>Спортивный результат и его составляющие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Лошадь для выездки – какая она должна быть?</dc:title>
  <dc:creator>Наталья Мартьянова</dc:creator>
  <cp:lastModifiedBy>Наталья Мартьянова</cp:lastModifiedBy>
  <cp:revision>21</cp:revision>
  <dcterms:created xsi:type="dcterms:W3CDTF">2017-01-20T09:41:55Z</dcterms:created>
  <dcterms:modified xsi:type="dcterms:W3CDTF">2017-01-21T21:33:18Z</dcterms:modified>
</cp:coreProperties>
</file>