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1" r:id="rId15"/>
    <p:sldId id="269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7D5C-EBC0-4E3A-8A54-F24DC33AABF5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1CB4401-A1C0-4400-A1BE-7AC6EBD187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7D5C-EBC0-4E3A-8A54-F24DC33AABF5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B4401-A1C0-4400-A1BE-7AC6EBD18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1CB4401-A1C0-4400-A1BE-7AC6EBD187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7D5C-EBC0-4E3A-8A54-F24DC33AABF5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7D5C-EBC0-4E3A-8A54-F24DC33AABF5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1CB4401-A1C0-4400-A1BE-7AC6EBD187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7D5C-EBC0-4E3A-8A54-F24DC33AABF5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1CB4401-A1C0-4400-A1BE-7AC6EBD187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1D97D5C-EBC0-4E3A-8A54-F24DC33AABF5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B4401-A1C0-4400-A1BE-7AC6EBD187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7D5C-EBC0-4E3A-8A54-F24DC33AABF5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1CB4401-A1C0-4400-A1BE-7AC6EBD187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7D5C-EBC0-4E3A-8A54-F24DC33AABF5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1CB4401-A1C0-4400-A1BE-7AC6EBD18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7D5C-EBC0-4E3A-8A54-F24DC33AABF5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1CB4401-A1C0-4400-A1BE-7AC6EBD18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1CB4401-A1C0-4400-A1BE-7AC6EBD187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7D5C-EBC0-4E3A-8A54-F24DC33AABF5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1CB4401-A1C0-4400-A1BE-7AC6EBD187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1D97D5C-EBC0-4E3A-8A54-F24DC33AABF5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1D97D5C-EBC0-4E3A-8A54-F24DC33AABF5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1CB4401-A1C0-4400-A1BE-7AC6EBD187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 dir="r"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chemeClr val="accent3">
                    <a:lumMod val="75000"/>
                  </a:schemeClr>
                </a:solidFill>
              </a:rPr>
              <a:t>Базовая подготовка  лошади</a:t>
            </a:r>
            <a:endParaRPr lang="ru-RU" sz="44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Обучение средствам воздействия</a:t>
            </a:r>
            <a:endParaRPr lang="ru-RU" b="1" i="1" dirty="0"/>
          </a:p>
        </p:txBody>
      </p:sp>
      <p:pic>
        <p:nvPicPr>
          <p:cNvPr id="9218" name="Picture 2" descr="C:\Users\hp\Desktop\IMG_571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64082" y="1550035"/>
            <a:ext cx="4979324" cy="452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857256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Р</a:t>
            </a:r>
            <a:r>
              <a:rPr lang="ru-RU" b="1" i="1" dirty="0" smtClean="0"/>
              <a:t>абота над развитием спины </a:t>
            </a:r>
            <a:r>
              <a:rPr lang="ru-RU" b="1" i="1" dirty="0" err="1" smtClean="0"/>
              <a:t>вниз-вперед</a:t>
            </a:r>
            <a:endParaRPr lang="ru-RU" b="1" i="1" dirty="0"/>
          </a:p>
        </p:txBody>
      </p:sp>
      <p:pic>
        <p:nvPicPr>
          <p:cNvPr id="13314" name="Picture 2" descr="C:\Users\hp\Desktop\IMG_571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15542" y="1550035"/>
            <a:ext cx="4476404" cy="452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Р</a:t>
            </a:r>
            <a:r>
              <a:rPr lang="ru-RU" b="1" i="1" dirty="0" smtClean="0"/>
              <a:t>азвитие физической формы лошади (тренинг, прыжки, выезд в поле)</a:t>
            </a:r>
            <a:endParaRPr lang="ru-RU" b="1" i="1" dirty="0"/>
          </a:p>
        </p:txBody>
      </p:sp>
      <p:pic>
        <p:nvPicPr>
          <p:cNvPr id="12291" name="Picture 3" descr="C:\Users\hp\Desktop\IMG_57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3" y="1428736"/>
            <a:ext cx="4619121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0" name="Picture 2" descr="C:\Users\hp\Desktop\прыжки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 bwMode="auto">
          <a:xfrm>
            <a:off x="4214810" y="3071810"/>
            <a:ext cx="4752968" cy="3171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Р</a:t>
            </a:r>
            <a:r>
              <a:rPr lang="ru-RU" b="1" i="1" dirty="0" smtClean="0"/>
              <a:t>абота над управлением по дугам и вольтам</a:t>
            </a:r>
            <a:endParaRPr lang="ru-RU" b="1" i="1" dirty="0"/>
          </a:p>
        </p:txBody>
      </p:sp>
      <p:pic>
        <p:nvPicPr>
          <p:cNvPr id="6146" name="Picture 2" descr="C:\Users\hp\Desktop\IMG_57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643050"/>
            <a:ext cx="354825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Сгибание в повороте и на вольтах</a:t>
            </a:r>
            <a:endParaRPr lang="ru-RU" b="1" i="1" dirty="0"/>
          </a:p>
        </p:txBody>
      </p:sp>
      <p:pic>
        <p:nvPicPr>
          <p:cNvPr id="11266" name="Picture 2" descr="C:\Users\hp\Desktop\IMG_571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439596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 descr="C:\Users\hp\Desktop\IMG_57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500174"/>
            <a:ext cx="3290991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Работа над равномерностью и темпом движения</a:t>
            </a:r>
            <a:endParaRPr lang="ru-RU" b="1" i="1" dirty="0"/>
          </a:p>
        </p:txBody>
      </p:sp>
      <p:pic>
        <p:nvPicPr>
          <p:cNvPr id="10242" name="Picture 2" descr="C:\Users\hp\Desktop\IMG_571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61062" y="1550035"/>
            <a:ext cx="7585364" cy="452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473324"/>
          </a:xfr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i="1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    Базовая подготовка – это основная работа с лошадью. Без неё не будет успеха в дальнейшей работе. </a:t>
            </a:r>
          </a:p>
          <a:p>
            <a:pPr>
              <a:buNone/>
            </a:pPr>
            <a:r>
              <a:rPr lang="ru-RU" i="1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                  В.Мартьянова</a:t>
            </a:r>
            <a:endParaRPr lang="ru-RU" i="1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hp\Desktop\презентации кони\JZZ3ON-QHJM.jpg"/>
          <p:cNvPicPr>
            <a:picLocks noChangeAspect="1" noChangeArrowheads="1"/>
          </p:cNvPicPr>
          <p:nvPr/>
        </p:nvPicPr>
        <p:blipFill>
          <a:blip r:embed="rId2"/>
          <a:srcRect l="8092" t="11797" r="64901" b="48682"/>
          <a:stretch>
            <a:fillRect/>
          </a:stretch>
        </p:blipFill>
        <p:spPr bwMode="auto">
          <a:xfrm>
            <a:off x="2857488" y="3145711"/>
            <a:ext cx="3071834" cy="3177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ru-RU" sz="3600" b="1" i="1" dirty="0" smtClean="0"/>
              <a:t>Базовая подготовка лошади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i="1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1 </a:t>
            </a:r>
            <a:r>
              <a:rPr lang="ru-RU" i="1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подготовка к заездке</a:t>
            </a:r>
          </a:p>
          <a:p>
            <a:r>
              <a:rPr lang="ru-RU" i="1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2 заездка</a:t>
            </a:r>
          </a:p>
          <a:p>
            <a:r>
              <a:rPr lang="ru-RU" i="1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3 адаптация к весу всадника</a:t>
            </a:r>
          </a:p>
          <a:p>
            <a:r>
              <a:rPr lang="ru-RU" i="1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4 обучение средствам воздействия</a:t>
            </a:r>
          </a:p>
          <a:p>
            <a:r>
              <a:rPr lang="ru-RU" i="1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5 работа над развитием спины </a:t>
            </a:r>
            <a:r>
              <a:rPr lang="ru-RU" i="1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вниз-вперед</a:t>
            </a:r>
            <a:endParaRPr lang="ru-RU" i="1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i="1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6 развитие физической формы лошади (тренинг, прыжки, выезд в поле)</a:t>
            </a:r>
          </a:p>
          <a:p>
            <a:r>
              <a:rPr lang="ru-RU" i="1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7 работа над управлением по дугам и вольтам</a:t>
            </a:r>
          </a:p>
          <a:p>
            <a:r>
              <a:rPr lang="ru-RU" i="1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8 работа над равномерностью и темпом </a:t>
            </a:r>
            <a:r>
              <a:rPr lang="ru-RU" i="1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движения</a:t>
            </a:r>
            <a:endParaRPr lang="ru-RU" i="1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28600"/>
            <a:ext cx="8715436" cy="771508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Подготовка к заездке .</a:t>
            </a:r>
            <a:r>
              <a:rPr lang="en-US" b="1" i="1" dirty="0" smtClean="0"/>
              <a:t> </a:t>
            </a:r>
            <a:r>
              <a:rPr lang="ru-RU" b="1" i="1" dirty="0" smtClean="0"/>
              <a:t>Работа на корде</a:t>
            </a:r>
            <a:endParaRPr lang="ru-RU" b="1" i="1" dirty="0"/>
          </a:p>
        </p:txBody>
      </p:sp>
      <p:pic>
        <p:nvPicPr>
          <p:cNvPr id="1026" name="Picture 2" descr="C:\Users\hp\Desktop\IMG_569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2789" y="1550035"/>
            <a:ext cx="6961909" cy="452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Работа на свободе</a:t>
            </a:r>
            <a:endParaRPr lang="ru-RU" b="1" i="1" dirty="0"/>
          </a:p>
        </p:txBody>
      </p:sp>
      <p:pic>
        <p:nvPicPr>
          <p:cNvPr id="7170" name="Picture 2" descr="C:\Users\hp\Desktop\IMG_570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67049" y="1550035"/>
            <a:ext cx="7373389" cy="452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/>
              <a:t>Работа на корде</a:t>
            </a:r>
            <a:endParaRPr lang="ru-RU" sz="3600" b="1" i="1" dirty="0"/>
          </a:p>
        </p:txBody>
      </p:sp>
      <p:pic>
        <p:nvPicPr>
          <p:cNvPr id="2050" name="Picture 2" descr="C:\Users\hp\Desktop\IMG_57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42976" y="1500174"/>
            <a:ext cx="6787342" cy="452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Заездка</a:t>
            </a:r>
            <a:endParaRPr lang="ru-RU" b="1" i="1" dirty="0"/>
          </a:p>
        </p:txBody>
      </p:sp>
      <p:pic>
        <p:nvPicPr>
          <p:cNvPr id="3074" name="Picture 2" descr="C:\Users\hp\Desktop\IMG_570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0507" y="1550035"/>
            <a:ext cx="8146473" cy="452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Помощь при заездке</a:t>
            </a:r>
            <a:endParaRPr lang="ru-RU" b="1" i="1" dirty="0"/>
          </a:p>
        </p:txBody>
      </p:sp>
      <p:pic>
        <p:nvPicPr>
          <p:cNvPr id="4098" name="Picture 2" descr="C:\Users\hp\Desktop\IMG_570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53938" y="1550034"/>
            <a:ext cx="5441086" cy="4736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Первая рысь на корде</a:t>
            </a:r>
            <a:endParaRPr lang="ru-RU" b="1" i="1" dirty="0"/>
          </a:p>
        </p:txBody>
      </p:sp>
      <p:pic>
        <p:nvPicPr>
          <p:cNvPr id="5122" name="Picture 2" descr="C:\Users\hp\Desktop\IMG_570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96886" y="1550035"/>
            <a:ext cx="7913716" cy="452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Адаптация к весу всадника</a:t>
            </a:r>
            <a:endParaRPr lang="ru-RU" b="1" i="1" dirty="0"/>
          </a:p>
        </p:txBody>
      </p:sp>
      <p:pic>
        <p:nvPicPr>
          <p:cNvPr id="8194" name="Picture 2" descr="C:\Users\hp\Desktop\IMG_57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64329" y="1550035"/>
            <a:ext cx="5178829" cy="452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140</TotalTime>
  <Words>142</Words>
  <Application>Microsoft Office PowerPoint</Application>
  <PresentationFormat>Экран (4:3)</PresentationFormat>
  <Paragraphs>25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Официальная</vt:lpstr>
      <vt:lpstr>Базовая подготовка  лошади</vt:lpstr>
      <vt:lpstr>Базовая подготовка лошади </vt:lpstr>
      <vt:lpstr>Подготовка к заездке . Работа на корде</vt:lpstr>
      <vt:lpstr>Работа на свободе</vt:lpstr>
      <vt:lpstr>Работа на корде</vt:lpstr>
      <vt:lpstr>Заездка</vt:lpstr>
      <vt:lpstr>Помощь при заездке</vt:lpstr>
      <vt:lpstr>Первая рысь на корде</vt:lpstr>
      <vt:lpstr>Адаптация к весу всадника</vt:lpstr>
      <vt:lpstr>Обучение средствам воздействия</vt:lpstr>
      <vt:lpstr>Работа над развитием спины вниз-вперед</vt:lpstr>
      <vt:lpstr>Развитие физической формы лошади (тренинг, прыжки, выезд в поле)</vt:lpstr>
      <vt:lpstr>Работа над управлением по дугам и вольтам</vt:lpstr>
      <vt:lpstr>Сгибание в повороте и на вольтах</vt:lpstr>
      <vt:lpstr>Работа над равномерностью и темпом движения</vt:lpstr>
      <vt:lpstr>Слайд 16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Базовая подготовка  лошади</dc:title>
  <dc:creator>HP</dc:creator>
  <cp:lastModifiedBy>HP</cp:lastModifiedBy>
  <cp:revision>13</cp:revision>
  <dcterms:created xsi:type="dcterms:W3CDTF">2017-01-22T06:09:05Z</dcterms:created>
  <dcterms:modified xsi:type="dcterms:W3CDTF">2017-01-22T09:25:28Z</dcterms:modified>
</cp:coreProperties>
</file>