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885E8A-9B1F-4571-A912-A028D4D5049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E64793-1578-48CE-9DB0-AE11532BF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hp\Desktop\104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40" y="2143116"/>
            <a:ext cx="3190860" cy="2619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Амуниция и подбор железа</a:t>
            </a:r>
            <a:endParaRPr lang="ru-RU" dirty="0"/>
          </a:p>
        </p:txBody>
      </p:sp>
      <p:pic>
        <p:nvPicPr>
          <p:cNvPr id="14338" name="Picture 2" descr="C:\Users\hp\Desktop\_________________4f524a5293f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2438400" cy="2438400"/>
          </a:xfrm>
          <a:prstGeom prst="rect">
            <a:avLst/>
          </a:prstGeom>
          <a:noFill/>
        </p:spPr>
      </p:pic>
      <p:pic>
        <p:nvPicPr>
          <p:cNvPr id="14339" name="Picture 3" descr="C:\Users\hp\Desktop\sedlanie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428736"/>
            <a:ext cx="357190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Новая папка\IMG_5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71612"/>
            <a:ext cx="8229600" cy="4414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Шамбон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Новая папка\IMG_5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12746"/>
            <a:ext cx="8229600" cy="32627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Шпрунт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Новая папка\IMG_5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5941" y="1481138"/>
            <a:ext cx="30921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Гог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Новая папка\IMG_5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7356" y="1571612"/>
            <a:ext cx="548601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Тренинг </a:t>
            </a:r>
            <a:r>
              <a:rPr lang="ru-RU" dirty="0" smtClean="0"/>
              <a:t>система, не оказывающая давление на рот лошади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Новая папка\IMG_5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2859" y="1481138"/>
            <a:ext cx="6558281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Мартингал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Новая папка\IMG_5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2022" y="1481138"/>
            <a:ext cx="393995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Седло для выездки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Новая папка\IMG_5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72675" y="1481138"/>
            <a:ext cx="3798649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Виды трензелей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Новая папка\IMG_5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8857" y="1481138"/>
            <a:ext cx="570628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Железо для мундштучного оголовья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Новая папка\IMG_5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1428736"/>
            <a:ext cx="646684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Мундштук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Новая папка\IMG_5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9475" y="1481138"/>
            <a:ext cx="6845050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Вспомогательные средства </a:t>
            </a:r>
            <a:r>
              <a:rPr lang="ru-RU" dirty="0" smtClean="0"/>
              <a:t>управления</a:t>
            </a:r>
            <a:br>
              <a:rPr lang="ru-RU" dirty="0" smtClean="0"/>
            </a:br>
            <a:r>
              <a:rPr lang="ru-RU" dirty="0" smtClean="0"/>
              <a:t>Развязки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Новая папка\IMG_5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3267" y="1481138"/>
            <a:ext cx="589746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Скользящий </a:t>
            </a:r>
            <a:r>
              <a:rPr lang="ru-RU" dirty="0" err="1" smtClean="0"/>
              <a:t>шпрунт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Новая папка\IMG_5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5200" y="1481138"/>
            <a:ext cx="6433599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Скользящие развязки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Новая папка\IMG_5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84789" y="1571612"/>
            <a:ext cx="4559211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Резинка снизу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36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Амуниция и подбор железа</vt:lpstr>
      <vt:lpstr>Седло для выездки</vt:lpstr>
      <vt:lpstr>Виды трензелей</vt:lpstr>
      <vt:lpstr>Железо для мундштучного оголовья</vt:lpstr>
      <vt:lpstr>Мундштук</vt:lpstr>
      <vt:lpstr>Вспомогательные средства управления Развязки</vt:lpstr>
      <vt:lpstr>Скользящий шпрунт</vt:lpstr>
      <vt:lpstr>Скользящие развязки</vt:lpstr>
      <vt:lpstr>Резинка снизу</vt:lpstr>
      <vt:lpstr>Шамбон</vt:lpstr>
      <vt:lpstr>Шпрунт</vt:lpstr>
      <vt:lpstr>Гог</vt:lpstr>
      <vt:lpstr>Тренинг система, не оказывающая давление на рот лошади</vt:lpstr>
      <vt:lpstr>Мартингал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Амуниция и подбор железа</dc:title>
  <dc:creator>HP</dc:creator>
  <cp:lastModifiedBy>HP</cp:lastModifiedBy>
  <cp:revision>8</cp:revision>
  <dcterms:created xsi:type="dcterms:W3CDTF">2017-01-18T19:09:28Z</dcterms:created>
  <dcterms:modified xsi:type="dcterms:W3CDTF">2017-01-20T18:22:03Z</dcterms:modified>
</cp:coreProperties>
</file>