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9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62"/>
  </p:notesMasterIdLst>
  <p:sldIdLst>
    <p:sldId id="256" r:id="rId2"/>
    <p:sldId id="257" r:id="rId3"/>
    <p:sldId id="258" r:id="rId4"/>
    <p:sldId id="315" r:id="rId5"/>
    <p:sldId id="318" r:id="rId6"/>
    <p:sldId id="319" r:id="rId7"/>
    <p:sldId id="320" r:id="rId8"/>
    <p:sldId id="321" r:id="rId9"/>
    <p:sldId id="2188" r:id="rId10"/>
    <p:sldId id="2257" r:id="rId11"/>
    <p:sldId id="259" r:id="rId12"/>
    <p:sldId id="293" r:id="rId13"/>
    <p:sldId id="2255" r:id="rId14"/>
    <p:sldId id="322" r:id="rId15"/>
    <p:sldId id="2174" r:id="rId16"/>
    <p:sldId id="2256" r:id="rId17"/>
    <p:sldId id="2185" r:id="rId18"/>
    <p:sldId id="2187" r:id="rId19"/>
    <p:sldId id="323" r:id="rId20"/>
    <p:sldId id="324" r:id="rId21"/>
    <p:sldId id="2259" r:id="rId22"/>
    <p:sldId id="2260" r:id="rId23"/>
    <p:sldId id="2261" r:id="rId24"/>
    <p:sldId id="2263" r:id="rId25"/>
    <p:sldId id="2115" r:id="rId26"/>
    <p:sldId id="278" r:id="rId27"/>
    <p:sldId id="2270" r:id="rId28"/>
    <p:sldId id="2271" r:id="rId29"/>
    <p:sldId id="2272" r:id="rId30"/>
    <p:sldId id="2264" r:id="rId31"/>
    <p:sldId id="2266" r:id="rId32"/>
    <p:sldId id="280" r:id="rId33"/>
    <p:sldId id="2254" r:id="rId34"/>
    <p:sldId id="2145" r:id="rId35"/>
    <p:sldId id="2250" r:id="rId36"/>
    <p:sldId id="2195" r:id="rId37"/>
    <p:sldId id="2197" r:id="rId38"/>
    <p:sldId id="2267" r:id="rId39"/>
    <p:sldId id="2269" r:id="rId40"/>
    <p:sldId id="281" r:id="rId41"/>
    <p:sldId id="2242" r:id="rId42"/>
    <p:sldId id="2232" r:id="rId43"/>
    <p:sldId id="2251" r:id="rId44"/>
    <p:sldId id="2148" r:id="rId45"/>
    <p:sldId id="2099" r:id="rId46"/>
    <p:sldId id="2273" r:id="rId47"/>
    <p:sldId id="2275" r:id="rId48"/>
    <p:sldId id="2274" r:id="rId49"/>
    <p:sldId id="282" r:id="rId50"/>
    <p:sldId id="2276" r:id="rId51"/>
    <p:sldId id="2277" r:id="rId52"/>
    <p:sldId id="2278" r:id="rId53"/>
    <p:sldId id="2279" r:id="rId54"/>
    <p:sldId id="283" r:id="rId55"/>
    <p:sldId id="2281" r:id="rId56"/>
    <p:sldId id="2282" r:id="rId57"/>
    <p:sldId id="284" r:id="rId58"/>
    <p:sldId id="2283" r:id="rId59"/>
    <p:sldId id="2286" r:id="rId60"/>
    <p:sldId id="264" r:id="rId61"/>
  </p:sldIdLst>
  <p:sldSz cx="12192000" cy="6858000"/>
  <p:notesSz cx="6858000" cy="9144000"/>
  <p:embeddedFontLst>
    <p:embeddedFont>
      <p:font typeface="Abril Fatface" panose="020B0604020202020204" charset="0"/>
      <p:regular r:id="rId63"/>
    </p:embeddedFont>
    <p:embeddedFont>
      <p:font typeface="Arial Black" panose="020B0A04020102020204" pitchFamily="34" charset="0"/>
      <p:bold r:id="rId64"/>
    </p:embeddedFont>
    <p:embeddedFont>
      <p:font typeface="Barlow Black" panose="00000A00000000000000" pitchFamily="2" charset="0"/>
      <p:bold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DM Sans" panose="020B0604020202020204" charset="0"/>
      <p:regular r:id="rId71"/>
      <p:bold r:id="rId72"/>
      <p:italic r:id="rId73"/>
      <p:boldItalic r:id="rId74"/>
    </p:embeddedFont>
    <p:embeddedFont>
      <p:font typeface="Georgia" panose="02040502050405020303" pitchFamily="18" charset="0"/>
      <p:regular r:id="rId75"/>
      <p:bold r:id="rId76"/>
      <p:italic r:id="rId77"/>
      <p:boldItalic r:id="rId78"/>
    </p:embeddedFont>
    <p:embeddedFont>
      <p:font typeface="Playfair Display" panose="00000500000000000000" pitchFamily="2" charset="-52"/>
      <p:regular r:id="rId79"/>
      <p:bold r:id="rId80"/>
      <p:italic r:id="rId81"/>
      <p:boldItalic r:id="rId8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77" d="100"/>
          <a:sy n="77" d="100"/>
        </p:scale>
        <p:origin x="6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4.fntdata"/><Relationship Id="rId61" Type="http://schemas.openxmlformats.org/officeDocument/2006/relationships/slide" Target="slides/slide60.xml"/><Relationship Id="rId8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Google Shape;381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0" name="Google Shape;382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7878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47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287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474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9110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265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37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9161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804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702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076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996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100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5894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634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91003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8" name="Google Shape;3898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9" name="Google Shape;3899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2" name="Google Shape;384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1" name="Google Shape;3841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2" name="Google Shape;3842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713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6" name="Google Shape;4476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7" name="Google Shape;4477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950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Google Shape;3858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Google Shape;3859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8" name="Google Shape;3888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242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69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787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3346366" y="66264"/>
            <a:ext cx="4787701" cy="5081700"/>
            <a:chOff x="3346366" y="66264"/>
            <a:chExt cx="4787701" cy="5081700"/>
          </a:xfrm>
        </p:grpSpPr>
        <p:sp>
          <p:nvSpPr>
            <p:cNvPr id="12" name="Google Shape;12;p2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3765864" y="1195612"/>
            <a:ext cx="5193601" cy="5520600"/>
            <a:chOff x="3765864" y="1195612"/>
            <a:chExt cx="5193601" cy="5520600"/>
          </a:xfrm>
        </p:grpSpPr>
        <p:sp>
          <p:nvSpPr>
            <p:cNvPr id="16" name="Google Shape;16;p2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5031721" y="1309109"/>
            <a:ext cx="4394938" cy="4655100"/>
            <a:chOff x="5031721" y="1309109"/>
            <a:chExt cx="4394938" cy="4655100"/>
          </a:xfrm>
        </p:grpSpPr>
        <p:sp>
          <p:nvSpPr>
            <p:cNvPr id="20" name="Google Shape;20;p2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905180" y="112533"/>
            <a:ext cx="4401720" cy="4660800"/>
            <a:chOff x="905180" y="112533"/>
            <a:chExt cx="4401720" cy="4660800"/>
          </a:xfrm>
        </p:grpSpPr>
        <p:sp>
          <p:nvSpPr>
            <p:cNvPr id="24" name="Google Shape;24;p2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4789281" y="622548"/>
            <a:ext cx="4320760" cy="4575000"/>
            <a:chOff x="4789281" y="622548"/>
            <a:chExt cx="4320760" cy="4575000"/>
          </a:xfrm>
        </p:grpSpPr>
        <p:sp>
          <p:nvSpPr>
            <p:cNvPr id="27" name="Google Shape;27;p2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08533" y="1745708"/>
            <a:ext cx="4401400" cy="4662000"/>
            <a:chOff x="6808533" y="1745708"/>
            <a:chExt cx="4401400" cy="4662000"/>
          </a:xfrm>
        </p:grpSpPr>
        <p:sp>
          <p:nvSpPr>
            <p:cNvPr id="31" name="Google Shape;31;p2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5824532" y="1155331"/>
            <a:ext cx="4354159" cy="4603200"/>
            <a:chOff x="5824532" y="1155331"/>
            <a:chExt cx="4354159" cy="4603200"/>
          </a:xfrm>
        </p:grpSpPr>
        <p:sp>
          <p:nvSpPr>
            <p:cNvPr id="35" name="Google Shape;35;p2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"/>
          <p:cNvGrpSpPr/>
          <p:nvPr/>
        </p:nvGrpSpPr>
        <p:grpSpPr>
          <a:xfrm>
            <a:off x="2134683" y="1406427"/>
            <a:ext cx="4494099" cy="4755300"/>
            <a:chOff x="2134683" y="1406427"/>
            <a:chExt cx="4494099" cy="4755300"/>
          </a:xfrm>
        </p:grpSpPr>
        <p:sp>
          <p:nvSpPr>
            <p:cNvPr id="39" name="Google Shape;39;p2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6182744" y="2351413"/>
            <a:ext cx="4257816" cy="4499400"/>
            <a:chOff x="6182744" y="2351413"/>
            <a:chExt cx="4257816" cy="4499400"/>
          </a:xfrm>
        </p:grpSpPr>
        <p:sp>
          <p:nvSpPr>
            <p:cNvPr id="43" name="Google Shape;43;p2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>
            <a:off x="2617490" y="2742232"/>
            <a:ext cx="3927230" cy="4143000"/>
            <a:chOff x="2617490" y="2742232"/>
            <a:chExt cx="3927230" cy="4143000"/>
          </a:xfrm>
        </p:grpSpPr>
        <p:sp>
          <p:nvSpPr>
            <p:cNvPr id="47" name="Google Shape;47;p2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9275607" y="3248167"/>
            <a:ext cx="2404844" cy="2545800"/>
            <a:chOff x="9275607" y="3248167"/>
            <a:chExt cx="2404844" cy="2545800"/>
          </a:xfrm>
        </p:grpSpPr>
        <p:sp>
          <p:nvSpPr>
            <p:cNvPr id="51" name="Google Shape;51;p2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2075692" y="52828"/>
            <a:ext cx="4347442" cy="4607700"/>
            <a:chOff x="2075692" y="52828"/>
            <a:chExt cx="4347442" cy="4607700"/>
          </a:xfrm>
        </p:grpSpPr>
        <p:sp>
          <p:nvSpPr>
            <p:cNvPr id="55" name="Google Shape;55;p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1470547" y="379512"/>
            <a:ext cx="1786005" cy="1894200"/>
            <a:chOff x="1470547" y="379512"/>
            <a:chExt cx="1786005" cy="1894200"/>
          </a:xfrm>
        </p:grpSpPr>
        <p:sp>
          <p:nvSpPr>
            <p:cNvPr id="59" name="Google Shape;59;p2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459511" y="835636"/>
            <a:ext cx="3285587" cy="3486900"/>
            <a:chOff x="459511" y="835636"/>
            <a:chExt cx="3285587" cy="3486900"/>
          </a:xfrm>
        </p:grpSpPr>
        <p:sp>
          <p:nvSpPr>
            <p:cNvPr id="63" name="Google Shape;63;p2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66;p2"/>
          <p:cNvGrpSpPr/>
          <p:nvPr/>
        </p:nvGrpSpPr>
        <p:grpSpPr>
          <a:xfrm>
            <a:off x="3267959" y="970321"/>
            <a:ext cx="4398388" cy="4658700"/>
            <a:chOff x="3267959" y="970321"/>
            <a:chExt cx="4398388" cy="4658700"/>
          </a:xfrm>
        </p:grpSpPr>
        <p:sp>
          <p:nvSpPr>
            <p:cNvPr id="67" name="Google Shape;67;p2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0" name="Google Shape;70;p2"/>
          <p:cNvGrpSpPr/>
          <p:nvPr/>
        </p:nvGrpSpPr>
        <p:grpSpPr>
          <a:xfrm>
            <a:off x="5955587" y="1782813"/>
            <a:ext cx="4418674" cy="4680600"/>
            <a:chOff x="5955587" y="1782813"/>
            <a:chExt cx="4418674" cy="4680600"/>
          </a:xfrm>
        </p:grpSpPr>
        <p:sp>
          <p:nvSpPr>
            <p:cNvPr id="71" name="Google Shape;71;p2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>
            <a:off x="7952172" y="3535170"/>
            <a:ext cx="3086305" cy="3281100"/>
            <a:chOff x="7952172" y="3535170"/>
            <a:chExt cx="3086305" cy="3281100"/>
          </a:xfrm>
        </p:grpSpPr>
        <p:sp>
          <p:nvSpPr>
            <p:cNvPr id="75" name="Google Shape;75;p2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9817792" y="3927025"/>
            <a:ext cx="1631594" cy="1728900"/>
            <a:chOff x="9817792" y="3927025"/>
            <a:chExt cx="1631594" cy="1728900"/>
          </a:xfrm>
        </p:grpSpPr>
        <p:sp>
          <p:nvSpPr>
            <p:cNvPr id="79" name="Google Shape;79;p2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" name="Google Shape;82;p2"/>
          <p:cNvGrpSpPr/>
          <p:nvPr/>
        </p:nvGrpSpPr>
        <p:grpSpPr>
          <a:xfrm>
            <a:off x="4808875" y="-111295"/>
            <a:ext cx="4335900" cy="4595400"/>
            <a:chOff x="4808875" y="-111295"/>
            <a:chExt cx="4335900" cy="4595400"/>
          </a:xfrm>
        </p:grpSpPr>
        <p:sp>
          <p:nvSpPr>
            <p:cNvPr id="83" name="Google Shape;83;p2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316031" y="142329"/>
            <a:ext cx="2671800" cy="2839500"/>
            <a:chOff x="1316031" y="142329"/>
            <a:chExt cx="2671800" cy="2839500"/>
          </a:xfrm>
        </p:grpSpPr>
        <p:sp>
          <p:nvSpPr>
            <p:cNvPr id="87" name="Google Shape;87;p2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5624194" y="350969"/>
            <a:ext cx="4465200" cy="4734600"/>
            <a:chOff x="5624194" y="350969"/>
            <a:chExt cx="4465200" cy="4734600"/>
          </a:xfrm>
        </p:grpSpPr>
        <p:sp>
          <p:nvSpPr>
            <p:cNvPr id="91" name="Google Shape;91;p2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949298" y="529687"/>
            <a:ext cx="4532700" cy="4800900"/>
            <a:chOff x="949298" y="529687"/>
            <a:chExt cx="4532700" cy="4800900"/>
          </a:xfrm>
        </p:grpSpPr>
        <p:sp>
          <p:nvSpPr>
            <p:cNvPr id="95" name="Google Shape;95;p2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2"/>
          <p:cNvGrpSpPr/>
          <p:nvPr/>
        </p:nvGrpSpPr>
        <p:grpSpPr>
          <a:xfrm>
            <a:off x="2032969" y="864182"/>
            <a:ext cx="4314900" cy="4572900"/>
            <a:chOff x="2032969" y="864182"/>
            <a:chExt cx="4314900" cy="4572900"/>
          </a:xfrm>
        </p:grpSpPr>
        <p:sp>
          <p:nvSpPr>
            <p:cNvPr id="99" name="Google Shape;99;p2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5255762" y="2121228"/>
            <a:ext cx="4399200" cy="4663500"/>
            <a:chOff x="5255762" y="2121228"/>
            <a:chExt cx="4399200" cy="4663500"/>
          </a:xfrm>
        </p:grpSpPr>
        <p:sp>
          <p:nvSpPr>
            <p:cNvPr id="103" name="Google Shape;103;p2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2"/>
          <p:cNvGrpSpPr/>
          <p:nvPr/>
        </p:nvGrpSpPr>
        <p:grpSpPr>
          <a:xfrm>
            <a:off x="7086948" y="2711938"/>
            <a:ext cx="3990300" cy="4222800"/>
            <a:chOff x="7086948" y="2711938"/>
            <a:chExt cx="3990300" cy="4222800"/>
          </a:xfrm>
        </p:grpSpPr>
        <p:sp>
          <p:nvSpPr>
            <p:cNvPr id="107" name="Google Shape;107;p2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Google Shape;110;p2"/>
          <p:cNvSpPr txBox="1">
            <a:spLocks noGrp="1"/>
          </p:cNvSpPr>
          <p:nvPr>
            <p:ph type="title"/>
          </p:nvPr>
        </p:nvSpPr>
        <p:spPr>
          <a:xfrm>
            <a:off x="171150" y="1179300"/>
            <a:ext cx="11849700" cy="449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85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grpSp>
        <p:nvGrpSpPr>
          <p:cNvPr id="111" name="Google Shape;111;p2"/>
          <p:cNvGrpSpPr/>
          <p:nvPr/>
        </p:nvGrpSpPr>
        <p:grpSpPr>
          <a:xfrm>
            <a:off x="1947213" y="661971"/>
            <a:ext cx="8306740" cy="5190064"/>
            <a:chOff x="1947213" y="661971"/>
            <a:chExt cx="8306740" cy="5190064"/>
          </a:xfrm>
        </p:grpSpPr>
        <p:grpSp>
          <p:nvGrpSpPr>
            <p:cNvPr id="112" name="Google Shape;112;p2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113" name="Google Shape;113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4" name="Google Shape;114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5" name="Google Shape;115;p2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116" name="Google Shape;116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7" name="Google Shape;117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8" name="Google Shape;118;p2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119" name="Google Shape;119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0" name="Google Shape;120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1" name="Google Shape;121;p2"/>
            <p:cNvGrpSpPr/>
            <p:nvPr/>
          </p:nvGrpSpPr>
          <p:grpSpPr>
            <a:xfrm rot="-1574351">
              <a:off x="4680689" y="4568246"/>
              <a:ext cx="550364" cy="550364"/>
              <a:chOff x="8297437" y="2253663"/>
              <a:chExt cx="4117200" cy="4117200"/>
            </a:xfrm>
          </p:grpSpPr>
          <p:sp>
            <p:nvSpPr>
              <p:cNvPr id="122" name="Google Shape;122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3" name="Google Shape;123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124;p2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125" name="Google Shape;125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6" name="Google Shape;126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127;p2"/>
            <p:cNvGrpSpPr/>
            <p:nvPr/>
          </p:nvGrpSpPr>
          <p:grpSpPr>
            <a:xfrm rot="-1574617">
              <a:off x="6588980" y="1501846"/>
              <a:ext cx="393853" cy="393853"/>
              <a:chOff x="8297437" y="2253663"/>
              <a:chExt cx="4117200" cy="4117200"/>
            </a:xfrm>
          </p:grpSpPr>
          <p:sp>
            <p:nvSpPr>
              <p:cNvPr id="128" name="Google Shape;128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29" name="Google Shape;129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0" name="Google Shape;130;p2"/>
            <p:cNvGrpSpPr/>
            <p:nvPr/>
          </p:nvGrpSpPr>
          <p:grpSpPr>
            <a:xfrm rot="-1572610">
              <a:off x="7569042" y="2160576"/>
              <a:ext cx="535083" cy="535083"/>
              <a:chOff x="8297437" y="2253663"/>
              <a:chExt cx="4117200" cy="4117200"/>
            </a:xfrm>
          </p:grpSpPr>
          <p:sp>
            <p:nvSpPr>
              <p:cNvPr id="131" name="Google Shape;131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2" name="Google Shape;132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3" name="Google Shape;133;p2"/>
            <p:cNvGrpSpPr/>
            <p:nvPr/>
          </p:nvGrpSpPr>
          <p:grpSpPr>
            <a:xfrm rot="-1572610">
              <a:off x="9628215" y="5226297"/>
              <a:ext cx="535083" cy="535083"/>
              <a:chOff x="8297437" y="2253663"/>
              <a:chExt cx="4117200" cy="4117200"/>
            </a:xfrm>
          </p:grpSpPr>
          <p:sp>
            <p:nvSpPr>
              <p:cNvPr id="134" name="Google Shape;134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5" name="Google Shape;135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6" name="Google Shape;136;p2"/>
            <p:cNvGrpSpPr/>
            <p:nvPr/>
          </p:nvGrpSpPr>
          <p:grpSpPr>
            <a:xfrm rot="-1574662">
              <a:off x="6684897" y="4777732"/>
              <a:ext cx="296081" cy="296081"/>
              <a:chOff x="8297437" y="2253663"/>
              <a:chExt cx="4117200" cy="4117200"/>
            </a:xfrm>
          </p:grpSpPr>
          <p:sp>
            <p:nvSpPr>
              <p:cNvPr id="137" name="Google Shape;137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8" name="Google Shape;138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9" name="Google Shape;139;p2"/>
            <p:cNvGrpSpPr/>
            <p:nvPr/>
          </p:nvGrpSpPr>
          <p:grpSpPr>
            <a:xfrm rot="-1573459">
              <a:off x="9650402" y="1038665"/>
              <a:ext cx="402508" cy="402508"/>
              <a:chOff x="8297437" y="2253663"/>
              <a:chExt cx="4117200" cy="4117200"/>
            </a:xfrm>
          </p:grpSpPr>
          <p:sp>
            <p:nvSpPr>
              <p:cNvPr id="140" name="Google Shape;140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1" name="Google Shape;141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2" name="Google Shape;142;p2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143" name="Google Shape;143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4" name="Google Shape;144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145;p2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146" name="Google Shape;146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47" name="Google Shape;147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8" name="Google Shape;148;p2"/>
            <p:cNvGrpSpPr/>
            <p:nvPr/>
          </p:nvGrpSpPr>
          <p:grpSpPr>
            <a:xfrm rot="-1575894">
              <a:off x="5682340" y="1116462"/>
              <a:ext cx="316334" cy="316334"/>
              <a:chOff x="8297437" y="2253663"/>
              <a:chExt cx="4117200" cy="4117200"/>
            </a:xfrm>
          </p:grpSpPr>
          <p:sp>
            <p:nvSpPr>
              <p:cNvPr id="149" name="Google Shape;149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0" name="Google Shape;150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1" name="Google Shape;151;p2"/>
            <p:cNvGrpSpPr/>
            <p:nvPr/>
          </p:nvGrpSpPr>
          <p:grpSpPr>
            <a:xfrm rot="-1573659">
              <a:off x="9553451" y="4107028"/>
              <a:ext cx="500281" cy="500281"/>
              <a:chOff x="8297437" y="2253663"/>
              <a:chExt cx="4117200" cy="4117200"/>
            </a:xfrm>
          </p:grpSpPr>
          <p:sp>
            <p:nvSpPr>
              <p:cNvPr id="152" name="Google Shape;152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3" name="Google Shape;153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solidFill>
                <a:srgbClr val="FFAB1C"/>
              </a:solidFill>
              <a:ln>
                <a:noFill/>
              </a:ln>
            </p:spPr>
          </p:pic>
        </p:grpSp>
        <p:grpSp>
          <p:nvGrpSpPr>
            <p:cNvPr id="154" name="Google Shape;154;p2"/>
            <p:cNvGrpSpPr/>
            <p:nvPr/>
          </p:nvGrpSpPr>
          <p:grpSpPr>
            <a:xfrm rot="-1575894">
              <a:off x="9882200" y="4954816"/>
              <a:ext cx="316334" cy="316334"/>
              <a:chOff x="8297437" y="2253663"/>
              <a:chExt cx="4117200" cy="4117200"/>
            </a:xfrm>
          </p:grpSpPr>
          <p:sp>
            <p:nvSpPr>
              <p:cNvPr id="155" name="Google Shape;155;p2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56" name="Google Shape;156;p2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7" name="Google Shape;157;p2"/>
          <p:cNvGrpSpPr/>
          <p:nvPr/>
        </p:nvGrpSpPr>
        <p:grpSpPr>
          <a:xfrm rot="-1574875">
            <a:off x="11465118" y="707308"/>
            <a:ext cx="498991" cy="498991"/>
            <a:chOff x="8297437" y="2253663"/>
            <a:chExt cx="4117200" cy="4117200"/>
          </a:xfrm>
        </p:grpSpPr>
        <p:sp>
          <p:nvSpPr>
            <p:cNvPr id="158" name="Google Shape;158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9" name="Google Shape;159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"/>
          <p:cNvGrpSpPr/>
          <p:nvPr/>
        </p:nvGrpSpPr>
        <p:grpSpPr>
          <a:xfrm rot="-1576533">
            <a:off x="10316940" y="219092"/>
            <a:ext cx="400849" cy="400849"/>
            <a:chOff x="8297437" y="2253663"/>
            <a:chExt cx="4117200" cy="4117200"/>
          </a:xfrm>
        </p:grpSpPr>
        <p:sp>
          <p:nvSpPr>
            <p:cNvPr id="161" name="Google Shape;161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"/>
          <p:cNvGrpSpPr/>
          <p:nvPr/>
        </p:nvGrpSpPr>
        <p:grpSpPr>
          <a:xfrm rot="-1570589">
            <a:off x="11145475" y="226906"/>
            <a:ext cx="298661" cy="298661"/>
            <a:chOff x="8297437" y="2253663"/>
            <a:chExt cx="4117200" cy="4117200"/>
          </a:xfrm>
        </p:grpSpPr>
        <p:sp>
          <p:nvSpPr>
            <p:cNvPr id="164" name="Google Shape;164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5" name="Google Shape;165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6" name="Google Shape;166;p2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167" name="Google Shape;167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8" name="Google Shape;168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169;p2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170" name="Google Shape;170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1" name="Google Shape;171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172;p2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173" name="Google Shape;173;p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4" name="Google Shape;174;p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7DEA-95C1-403D-930F-CB08F82E4049}" type="datetimeFigureOut">
              <a:rPr lang="ru-RU" smtClean="0"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F1A39-0453-4E5D-9B6E-D197031AB2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47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50704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14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61568">
              <a:spcBef>
                <a:spcPts val="26"/>
              </a:spcBef>
            </a:pPr>
            <a:fld id="{81D60167-4931-47E6-BA6A-407CBD079E47}" type="slidenum">
              <a:rPr lang="ru-RU" spc="-32" smtClean="0"/>
              <a:pPr marL="61568">
                <a:spcBef>
                  <a:spcPts val="26"/>
                </a:spcBef>
              </a:pPr>
              <a:t>‹#›</a:t>
            </a:fld>
            <a:endParaRPr lang="ru-RU" spc="-32" dirty="0"/>
          </a:p>
        </p:txBody>
      </p:sp>
    </p:spTree>
    <p:extLst>
      <p:ext uri="{BB962C8B-B14F-4D97-AF65-F5344CB8AC3E}">
        <p14:creationId xmlns:p14="http://schemas.microsoft.com/office/powerpoint/2010/main" val="34976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CUSTOM_18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4"/>
          <p:cNvGrpSpPr/>
          <p:nvPr/>
        </p:nvGrpSpPr>
        <p:grpSpPr>
          <a:xfrm>
            <a:off x="-1942565" y="411346"/>
            <a:ext cx="7022241" cy="5834306"/>
            <a:chOff x="-1942565" y="411346"/>
            <a:chExt cx="7022241" cy="5834306"/>
          </a:xfrm>
        </p:grpSpPr>
        <p:grpSp>
          <p:nvGrpSpPr>
            <p:cNvPr id="179" name="Google Shape;179;p4"/>
            <p:cNvGrpSpPr/>
            <p:nvPr/>
          </p:nvGrpSpPr>
          <p:grpSpPr>
            <a:xfrm>
              <a:off x="-1704500" y="612357"/>
              <a:ext cx="3827767" cy="4062819"/>
              <a:chOff x="3346366" y="66264"/>
              <a:chExt cx="4787701" cy="5081700"/>
            </a:xfrm>
          </p:grpSpPr>
          <p:sp>
            <p:nvSpPr>
              <p:cNvPr id="180" name="Google Shape;180;p4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4"/>
            <p:cNvGrpSpPr/>
            <p:nvPr/>
          </p:nvGrpSpPr>
          <p:grpSpPr>
            <a:xfrm>
              <a:off x="-235984" y="1747961"/>
              <a:ext cx="3513753" cy="3721752"/>
              <a:chOff x="5031721" y="1309109"/>
              <a:chExt cx="4394938" cy="4655100"/>
            </a:xfrm>
          </p:grpSpPr>
          <p:sp>
            <p:nvSpPr>
              <p:cNvPr id="184" name="Google Shape;184;p4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4"/>
            <p:cNvGrpSpPr/>
            <p:nvPr/>
          </p:nvGrpSpPr>
          <p:grpSpPr>
            <a:xfrm>
              <a:off x="-429814" y="1199055"/>
              <a:ext cx="3454447" cy="3657713"/>
              <a:chOff x="4789281" y="622548"/>
              <a:chExt cx="4320760" cy="4575000"/>
            </a:xfrm>
          </p:grpSpPr>
          <p:sp>
            <p:nvSpPr>
              <p:cNvPr id="188" name="Google Shape;188;p4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4"/>
            <p:cNvGrpSpPr/>
            <p:nvPr/>
          </p:nvGrpSpPr>
          <p:grpSpPr>
            <a:xfrm>
              <a:off x="1184577" y="2097022"/>
              <a:ext cx="3518919" cy="3727269"/>
              <a:chOff x="6808533" y="1745708"/>
              <a:chExt cx="4401400" cy="4662000"/>
            </a:xfrm>
          </p:grpSpPr>
          <p:sp>
            <p:nvSpPr>
              <p:cNvPr id="192" name="Google Shape;192;p4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" name="Google Shape;195;p4"/>
            <p:cNvGrpSpPr/>
            <p:nvPr/>
          </p:nvGrpSpPr>
          <p:grpSpPr>
            <a:xfrm>
              <a:off x="-1248037" y="1657220"/>
              <a:ext cx="4152284" cy="4413720"/>
              <a:chOff x="3765864" y="1195612"/>
              <a:chExt cx="5193601" cy="5520600"/>
            </a:xfrm>
          </p:grpSpPr>
          <p:sp>
            <p:nvSpPr>
              <p:cNvPr id="196" name="Google Shape;196;p4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4"/>
            <p:cNvGrpSpPr/>
            <p:nvPr/>
          </p:nvGrpSpPr>
          <p:grpSpPr>
            <a:xfrm>
              <a:off x="397869" y="1625016"/>
              <a:ext cx="3481150" cy="3680258"/>
              <a:chOff x="5824532" y="1155331"/>
              <a:chExt cx="4354159" cy="4603200"/>
            </a:xfrm>
          </p:grpSpPr>
          <p:sp>
            <p:nvSpPr>
              <p:cNvPr id="200" name="Google Shape;200;p4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" name="Google Shape;203;p4"/>
            <p:cNvGrpSpPr/>
            <p:nvPr/>
          </p:nvGrpSpPr>
          <p:grpSpPr>
            <a:xfrm>
              <a:off x="684259" y="2581283"/>
              <a:ext cx="3404124" cy="3597270"/>
              <a:chOff x="6182744" y="2351413"/>
              <a:chExt cx="4257816" cy="4499400"/>
            </a:xfrm>
          </p:grpSpPr>
          <p:sp>
            <p:nvSpPr>
              <p:cNvPr id="204" name="Google Shape;204;p4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7" name="Google Shape;207;p4"/>
            <p:cNvGrpSpPr/>
            <p:nvPr/>
          </p:nvGrpSpPr>
          <p:grpSpPr>
            <a:xfrm>
              <a:off x="3157003" y="3298238"/>
              <a:ext cx="1922673" cy="2035367"/>
              <a:chOff x="9275607" y="3248167"/>
              <a:chExt cx="2404844" cy="2545800"/>
            </a:xfrm>
          </p:grpSpPr>
          <p:sp>
            <p:nvSpPr>
              <p:cNvPr id="208" name="Google Shape;208;p4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4"/>
            <p:cNvGrpSpPr/>
            <p:nvPr/>
          </p:nvGrpSpPr>
          <p:grpSpPr>
            <a:xfrm>
              <a:off x="502647" y="2126688"/>
              <a:ext cx="3532730" cy="3742140"/>
              <a:chOff x="5955587" y="1782813"/>
              <a:chExt cx="4418674" cy="4680600"/>
            </a:xfrm>
          </p:grpSpPr>
          <p:sp>
            <p:nvSpPr>
              <p:cNvPr id="212" name="Google Shape;212;p4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5" name="Google Shape;215;p4"/>
            <p:cNvGrpSpPr/>
            <p:nvPr/>
          </p:nvGrpSpPr>
          <p:grpSpPr>
            <a:xfrm>
              <a:off x="-1426786" y="1825790"/>
              <a:ext cx="2467710" cy="2611135"/>
              <a:chOff x="2134683" y="1406427"/>
              <a:chExt cx="4494099" cy="4755300"/>
            </a:xfrm>
          </p:grpSpPr>
          <p:sp>
            <p:nvSpPr>
              <p:cNvPr id="216" name="Google Shape;216;p4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4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>
              <a:off x="2098917" y="3527697"/>
              <a:ext cx="2467501" cy="2623239"/>
              <a:chOff x="7952172" y="3535170"/>
              <a:chExt cx="3086305" cy="3281100"/>
            </a:xfrm>
          </p:grpSpPr>
          <p:sp>
            <p:nvSpPr>
              <p:cNvPr id="220" name="Google Shape;220;p4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4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3" name="Google Shape;223;p4"/>
            <p:cNvGrpSpPr/>
            <p:nvPr/>
          </p:nvGrpSpPr>
          <p:grpSpPr>
            <a:xfrm>
              <a:off x="3590480" y="3840985"/>
              <a:ext cx="1304459" cy="1382256"/>
              <a:chOff x="9817792" y="3927025"/>
              <a:chExt cx="1631594" cy="1728900"/>
            </a:xfrm>
          </p:grpSpPr>
          <p:sp>
            <p:nvSpPr>
              <p:cNvPr id="224" name="Google Shape;224;p4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7" name="Google Shape;227;p4"/>
            <p:cNvGrpSpPr/>
            <p:nvPr/>
          </p:nvGrpSpPr>
          <p:grpSpPr>
            <a:xfrm>
              <a:off x="-1704499" y="743570"/>
              <a:ext cx="2580641" cy="2735131"/>
              <a:chOff x="2075692" y="52828"/>
              <a:chExt cx="4347442" cy="4607700"/>
            </a:xfrm>
          </p:grpSpPr>
          <p:sp>
            <p:nvSpPr>
              <p:cNvPr id="228" name="Google Shape;228;p4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4"/>
            <p:cNvGrpSpPr/>
            <p:nvPr/>
          </p:nvGrpSpPr>
          <p:grpSpPr>
            <a:xfrm>
              <a:off x="-1942565" y="556320"/>
              <a:ext cx="2626826" cy="2787777"/>
              <a:chOff x="459511" y="835636"/>
              <a:chExt cx="3285587" cy="3486900"/>
            </a:xfrm>
          </p:grpSpPr>
          <p:sp>
            <p:nvSpPr>
              <p:cNvPr id="232" name="Google Shape;232;p4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5" name="Google Shape;235;p4"/>
            <p:cNvGrpSpPr/>
            <p:nvPr/>
          </p:nvGrpSpPr>
          <p:grpSpPr>
            <a:xfrm>
              <a:off x="-1646111" y="1477100"/>
              <a:ext cx="3516511" cy="3724631"/>
              <a:chOff x="3267959" y="970321"/>
              <a:chExt cx="4398388" cy="4658700"/>
            </a:xfrm>
          </p:grpSpPr>
          <p:sp>
            <p:nvSpPr>
              <p:cNvPr id="236" name="Google Shape;236;p4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9" name="Google Shape;239;p4"/>
            <p:cNvGrpSpPr/>
            <p:nvPr/>
          </p:nvGrpSpPr>
          <p:grpSpPr>
            <a:xfrm>
              <a:off x="-414149" y="612348"/>
              <a:ext cx="3466552" cy="3674022"/>
              <a:chOff x="4808875" y="-111295"/>
              <a:chExt cx="4335900" cy="4595400"/>
            </a:xfrm>
          </p:grpSpPr>
          <p:sp>
            <p:nvSpPr>
              <p:cNvPr id="240" name="Google Shape;240;p4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43;p4"/>
            <p:cNvGrpSpPr/>
            <p:nvPr/>
          </p:nvGrpSpPr>
          <p:grpSpPr>
            <a:xfrm>
              <a:off x="237698" y="981928"/>
              <a:ext cx="3569927" cy="3785313"/>
              <a:chOff x="5624194" y="350969"/>
              <a:chExt cx="4465200" cy="4734600"/>
            </a:xfrm>
          </p:grpSpPr>
          <p:sp>
            <p:nvSpPr>
              <p:cNvPr id="244" name="Google Shape;244;p4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4"/>
            <p:cNvGrpSpPr/>
            <p:nvPr/>
          </p:nvGrpSpPr>
          <p:grpSpPr>
            <a:xfrm>
              <a:off x="-56862" y="2397250"/>
              <a:ext cx="3517160" cy="3728468"/>
              <a:chOff x="5255762" y="2121228"/>
              <a:chExt cx="4399200" cy="4663500"/>
            </a:xfrm>
          </p:grpSpPr>
          <p:sp>
            <p:nvSpPr>
              <p:cNvPr id="248" name="Google Shape;248;p4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1" name="Google Shape;251;p4"/>
            <p:cNvGrpSpPr/>
            <p:nvPr/>
          </p:nvGrpSpPr>
          <p:grpSpPr>
            <a:xfrm>
              <a:off x="1407171" y="2869523"/>
              <a:ext cx="3190245" cy="3376129"/>
              <a:chOff x="7086948" y="2711938"/>
              <a:chExt cx="3990300" cy="4222800"/>
            </a:xfrm>
          </p:grpSpPr>
          <p:sp>
            <p:nvSpPr>
              <p:cNvPr id="252" name="Google Shape;252;p4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5" name="Google Shape;255;p4"/>
            <p:cNvGrpSpPr/>
            <p:nvPr/>
          </p:nvGrpSpPr>
          <p:grpSpPr>
            <a:xfrm>
              <a:off x="-1651134" y="1392285"/>
              <a:ext cx="2467691" cy="2615242"/>
              <a:chOff x="2032969" y="864182"/>
              <a:chExt cx="4314900" cy="4572900"/>
            </a:xfrm>
          </p:grpSpPr>
          <p:sp>
            <p:nvSpPr>
              <p:cNvPr id="256" name="Google Shape;256;p4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4"/>
            <p:cNvGrpSpPr/>
            <p:nvPr/>
          </p:nvGrpSpPr>
          <p:grpSpPr>
            <a:xfrm>
              <a:off x="-1646103" y="1119158"/>
              <a:ext cx="2136104" cy="2270180"/>
              <a:chOff x="1316031" y="142329"/>
              <a:chExt cx="2671800" cy="2839500"/>
            </a:xfrm>
          </p:grpSpPr>
          <p:sp>
            <p:nvSpPr>
              <p:cNvPr id="260" name="Google Shape;260;p4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3" name="Google Shape;263;p4"/>
            <p:cNvGrpSpPr/>
            <p:nvPr/>
          </p:nvGrpSpPr>
          <p:grpSpPr>
            <a:xfrm>
              <a:off x="-601805" y="1119148"/>
              <a:ext cx="1427911" cy="1514413"/>
              <a:chOff x="1470547" y="379512"/>
              <a:chExt cx="1786005" cy="1894200"/>
            </a:xfrm>
          </p:grpSpPr>
          <p:sp>
            <p:nvSpPr>
              <p:cNvPr id="264" name="Google Shape;264;p4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7" name="Google Shape;267;p4"/>
            <p:cNvGrpSpPr/>
            <p:nvPr/>
          </p:nvGrpSpPr>
          <p:grpSpPr>
            <a:xfrm>
              <a:off x="-1919487" y="1763795"/>
              <a:ext cx="2580641" cy="2735131"/>
              <a:chOff x="2075692" y="52828"/>
              <a:chExt cx="4347442" cy="4607700"/>
            </a:xfrm>
          </p:grpSpPr>
          <p:sp>
            <p:nvSpPr>
              <p:cNvPr id="268" name="Google Shape;268;p4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1" name="Google Shape;271;p4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272" name="Google Shape;272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3" name="Google Shape;273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4" name="Google Shape;274;p4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275" name="Google Shape;275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6" name="Google Shape;276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77" name="Google Shape;277;p4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278" name="Google Shape;278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79" name="Google Shape;279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0" name="Google Shape;280;p4"/>
            <p:cNvGrpSpPr/>
            <p:nvPr/>
          </p:nvGrpSpPr>
          <p:grpSpPr>
            <a:xfrm rot="-1574351">
              <a:off x="2668864" y="5100571"/>
              <a:ext cx="550364" cy="550364"/>
              <a:chOff x="8297437" y="2253663"/>
              <a:chExt cx="4117200" cy="4117200"/>
            </a:xfrm>
          </p:grpSpPr>
          <p:sp>
            <p:nvSpPr>
              <p:cNvPr id="281" name="Google Shape;281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2" name="Google Shape;282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3" name="Google Shape;283;p4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284" name="Google Shape;284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5" name="Google Shape;285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6" name="Google Shape;286;p4"/>
            <p:cNvGrpSpPr/>
            <p:nvPr/>
          </p:nvGrpSpPr>
          <p:grpSpPr>
            <a:xfrm rot="-1572610">
              <a:off x="751817" y="502001"/>
              <a:ext cx="535083" cy="535083"/>
              <a:chOff x="8297437" y="2253663"/>
              <a:chExt cx="4117200" cy="4117200"/>
            </a:xfrm>
          </p:grpSpPr>
          <p:sp>
            <p:nvSpPr>
              <p:cNvPr id="287" name="Google Shape;287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8" name="Google Shape;288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9" name="Google Shape;289;p4"/>
            <p:cNvGrpSpPr/>
            <p:nvPr/>
          </p:nvGrpSpPr>
          <p:grpSpPr>
            <a:xfrm rot="-1574662">
              <a:off x="3361860" y="1802169"/>
              <a:ext cx="296081" cy="296081"/>
              <a:chOff x="8297437" y="2253663"/>
              <a:chExt cx="4117200" cy="4117200"/>
            </a:xfrm>
          </p:grpSpPr>
          <p:sp>
            <p:nvSpPr>
              <p:cNvPr id="290" name="Google Shape;290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1" name="Google Shape;291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2" name="Google Shape;292;p4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293" name="Google Shape;293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4" name="Google Shape;294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5" name="Google Shape;295;p4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296" name="Google Shape;296;p4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7" name="Google Shape;297;p4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8" name="Google Shape;298;p4"/>
          <p:cNvSpPr txBox="1">
            <a:spLocks noGrp="1"/>
          </p:cNvSpPr>
          <p:nvPr>
            <p:ph type="title"/>
          </p:nvPr>
        </p:nvSpPr>
        <p:spPr>
          <a:xfrm>
            <a:off x="277475" y="2666100"/>
            <a:ext cx="39507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99" name="Google Shape;299;p4"/>
          <p:cNvSpPr txBox="1">
            <a:spLocks noGrp="1"/>
          </p:cNvSpPr>
          <p:nvPr>
            <p:ph type="body" idx="1"/>
          </p:nvPr>
        </p:nvSpPr>
        <p:spPr>
          <a:xfrm>
            <a:off x="4885375" y="4024075"/>
            <a:ext cx="6324900" cy="158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00" name="Google Shape;300;p4"/>
          <p:cNvGrpSpPr/>
          <p:nvPr/>
        </p:nvGrpSpPr>
        <p:grpSpPr>
          <a:xfrm rot="1574351" flipH="1">
            <a:off x="10706060" y="6105196"/>
            <a:ext cx="550364" cy="550364"/>
            <a:chOff x="8297437" y="2253663"/>
            <a:chExt cx="4117200" cy="4117200"/>
          </a:xfrm>
        </p:grpSpPr>
        <p:sp>
          <p:nvSpPr>
            <p:cNvPr id="301" name="Google Shape;301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2" name="Google Shape;302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3" name="Google Shape;303;p4"/>
          <p:cNvGrpSpPr/>
          <p:nvPr/>
        </p:nvGrpSpPr>
        <p:grpSpPr>
          <a:xfrm rot="1572813" flipH="1">
            <a:off x="10998748" y="5549826"/>
            <a:ext cx="300132" cy="300132"/>
            <a:chOff x="8297437" y="2253663"/>
            <a:chExt cx="4117200" cy="4117200"/>
          </a:xfrm>
        </p:grpSpPr>
        <p:sp>
          <p:nvSpPr>
            <p:cNvPr id="304" name="Google Shape;304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5" name="Google Shape;305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6" name="Google Shape;306;p4"/>
          <p:cNvGrpSpPr/>
          <p:nvPr/>
        </p:nvGrpSpPr>
        <p:grpSpPr>
          <a:xfrm rot="1574662" flipH="1">
            <a:off x="8956135" y="6314682"/>
            <a:ext cx="296081" cy="296081"/>
            <a:chOff x="8297437" y="2253663"/>
            <a:chExt cx="4117200" cy="4117200"/>
          </a:xfrm>
        </p:grpSpPr>
        <p:sp>
          <p:nvSpPr>
            <p:cNvPr id="307" name="Google Shape;307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8" name="Google Shape;308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09" name="Google Shape;309;p4"/>
          <p:cNvGrpSpPr/>
          <p:nvPr/>
        </p:nvGrpSpPr>
        <p:grpSpPr>
          <a:xfrm rot="1575143" flipH="1">
            <a:off x="11569813" y="5583217"/>
            <a:ext cx="404901" cy="404901"/>
            <a:chOff x="8297437" y="2253663"/>
            <a:chExt cx="4117200" cy="4117200"/>
          </a:xfrm>
        </p:grpSpPr>
        <p:sp>
          <p:nvSpPr>
            <p:cNvPr id="310" name="Google Shape;310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1" name="Google Shape;311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"/>
          <p:cNvGrpSpPr/>
          <p:nvPr/>
        </p:nvGrpSpPr>
        <p:grpSpPr>
          <a:xfrm rot="-1574875">
            <a:off x="11465118" y="707308"/>
            <a:ext cx="498991" cy="498991"/>
            <a:chOff x="8297437" y="2253663"/>
            <a:chExt cx="4117200" cy="4117200"/>
          </a:xfrm>
        </p:grpSpPr>
        <p:sp>
          <p:nvSpPr>
            <p:cNvPr id="313" name="Google Shape;313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4" name="Google Shape;314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4"/>
          <p:cNvGrpSpPr/>
          <p:nvPr/>
        </p:nvGrpSpPr>
        <p:grpSpPr>
          <a:xfrm rot="-1576533">
            <a:off x="10316940" y="219092"/>
            <a:ext cx="400849" cy="400849"/>
            <a:chOff x="8297437" y="2253663"/>
            <a:chExt cx="4117200" cy="4117200"/>
          </a:xfrm>
        </p:grpSpPr>
        <p:sp>
          <p:nvSpPr>
            <p:cNvPr id="316" name="Google Shape;316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7" name="Google Shape;317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18" name="Google Shape;318;p4"/>
          <p:cNvGrpSpPr/>
          <p:nvPr/>
        </p:nvGrpSpPr>
        <p:grpSpPr>
          <a:xfrm rot="-1570589">
            <a:off x="11145475" y="226906"/>
            <a:ext cx="298661" cy="298661"/>
            <a:chOff x="8297437" y="2253663"/>
            <a:chExt cx="4117200" cy="4117200"/>
          </a:xfrm>
        </p:grpSpPr>
        <p:sp>
          <p:nvSpPr>
            <p:cNvPr id="319" name="Google Shape;319;p4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0" name="Google Shape;320;p4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5"/>
          <p:cNvGrpSpPr/>
          <p:nvPr/>
        </p:nvGrpSpPr>
        <p:grpSpPr>
          <a:xfrm>
            <a:off x="8488771" y="-630694"/>
            <a:ext cx="3931817" cy="2468930"/>
            <a:chOff x="459511" y="-111295"/>
            <a:chExt cx="11220939" cy="7046034"/>
          </a:xfrm>
        </p:grpSpPr>
        <p:grpSp>
          <p:nvGrpSpPr>
            <p:cNvPr id="323" name="Google Shape;3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324" name="Google Shape;3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7" name="Google Shape;3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328" name="Google Shape;3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332" name="Google Shape;3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5" name="Google Shape;3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336" name="Google Shape;3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339" name="Google Shape;3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343" name="Google Shape;3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6" name="Google Shape;3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347" name="Google Shape;3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0" name="Google Shape;3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351" name="Google Shape;3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4" name="Google Shape;3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355" name="Google Shape;3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359" name="Google Shape;3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363" name="Google Shape;3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6" name="Google Shape;3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367" name="Google Shape;3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0" name="Google Shape;3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371" name="Google Shape;3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4" name="Google Shape;3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375" name="Google Shape;3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8" name="Google Shape;3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379" name="Google Shape;3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383" name="Google Shape;3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387" name="Google Shape;3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0" name="Google Shape;3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391" name="Google Shape;3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4" name="Google Shape;3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395" name="Google Shape;3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8" name="Google Shape;3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399" name="Google Shape;3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2" name="Google Shape;4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403" name="Google Shape;4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407" name="Google Shape;4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0" name="Google Shape;4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411" name="Google Shape;4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4" name="Google Shape;4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415" name="Google Shape;4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8" name="Google Shape;4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419" name="Google Shape;4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22" name="Google Shape;422;p5"/>
          <p:cNvGrpSpPr/>
          <p:nvPr/>
        </p:nvGrpSpPr>
        <p:grpSpPr>
          <a:xfrm>
            <a:off x="-139229" y="-630694"/>
            <a:ext cx="3931817" cy="2468930"/>
            <a:chOff x="459511" y="-111295"/>
            <a:chExt cx="11220939" cy="7046034"/>
          </a:xfrm>
        </p:grpSpPr>
        <p:grpSp>
          <p:nvGrpSpPr>
            <p:cNvPr id="423" name="Google Shape;4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424" name="Google Shape;4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428" name="Google Shape;4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1" name="Google Shape;4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432" name="Google Shape;4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5" name="Google Shape;4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436" name="Google Shape;4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8" name="Google Shape;4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439" name="Google Shape;4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443" name="Google Shape;4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6" name="Google Shape;4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447" name="Google Shape;4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451" name="Google Shape;4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" name="Google Shape;4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455" name="Google Shape;4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8" name="Google Shape;4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459" name="Google Shape;4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" name="Google Shape;4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463" name="Google Shape;4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" name="Google Shape;4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467" name="Google Shape;4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471" name="Google Shape;4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475" name="Google Shape;4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" name="Google Shape;4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479" name="Google Shape;4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" name="Google Shape;4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483" name="Google Shape;4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" name="Google Shape;4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487" name="Google Shape;4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" name="Google Shape;4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" name="Google Shape;4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" name="Google Shape;4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491" name="Google Shape;4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4" name="Google Shape;4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495" name="Google Shape;4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499" name="Google Shape;4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" name="Google Shape;5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503" name="Google Shape;5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" name="Google Shape;5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507" name="Google Shape;5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0" name="Google Shape;5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511" name="Google Shape;5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515" name="Google Shape;5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8" name="Google Shape;5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519" name="Google Shape;5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22" name="Google Shape;522;p5"/>
          <p:cNvGrpSpPr/>
          <p:nvPr/>
        </p:nvGrpSpPr>
        <p:grpSpPr>
          <a:xfrm>
            <a:off x="2849671" y="-630694"/>
            <a:ext cx="3931817" cy="2468930"/>
            <a:chOff x="459511" y="-111295"/>
            <a:chExt cx="11220939" cy="7046034"/>
          </a:xfrm>
        </p:grpSpPr>
        <p:grpSp>
          <p:nvGrpSpPr>
            <p:cNvPr id="523" name="Google Shape;5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524" name="Google Shape;5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528" name="Google Shape;5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1" name="Google Shape;5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532" name="Google Shape;5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536" name="Google Shape;5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8" name="Google Shape;5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539" name="Google Shape;5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2" name="Google Shape;5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543" name="Google Shape;5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6" name="Google Shape;5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547" name="Google Shape;5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0" name="Google Shape;5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551" name="Google Shape;5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555" name="Google Shape;5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8" name="Google Shape;5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559" name="Google Shape;5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2" name="Google Shape;5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563" name="Google Shape;5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6" name="Google Shape;5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567" name="Google Shape;5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571" name="Google Shape;5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4" name="Google Shape;5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575" name="Google Shape;5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8" name="Google Shape;5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579" name="Google Shape;5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2" name="Google Shape;5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583" name="Google Shape;5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587" name="Google Shape;5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0" name="Google Shape;5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591" name="Google Shape;5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4" name="Google Shape;5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595" name="Google Shape;5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8" name="Google Shape;5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599" name="Google Shape;5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603" name="Google Shape;6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607" name="Google Shape;6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0" name="Google Shape;6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611" name="Google Shape;6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615" name="Google Shape;6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619" name="Google Shape;6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22" name="Google Shape;622;p5"/>
          <p:cNvGrpSpPr/>
          <p:nvPr/>
        </p:nvGrpSpPr>
        <p:grpSpPr>
          <a:xfrm>
            <a:off x="5536921" y="-630694"/>
            <a:ext cx="3931817" cy="2468930"/>
            <a:chOff x="459511" y="-111295"/>
            <a:chExt cx="11220939" cy="7046034"/>
          </a:xfrm>
        </p:grpSpPr>
        <p:grpSp>
          <p:nvGrpSpPr>
            <p:cNvPr id="623" name="Google Shape;623;p5"/>
            <p:cNvGrpSpPr/>
            <p:nvPr/>
          </p:nvGrpSpPr>
          <p:grpSpPr>
            <a:xfrm>
              <a:off x="3346366" y="66264"/>
              <a:ext cx="4787701" cy="5081700"/>
              <a:chOff x="3346366" y="66264"/>
              <a:chExt cx="4787701" cy="5081700"/>
            </a:xfrm>
          </p:grpSpPr>
          <p:sp>
            <p:nvSpPr>
              <p:cNvPr id="624" name="Google Shape;624;p5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5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7" name="Google Shape;627;p5"/>
            <p:cNvGrpSpPr/>
            <p:nvPr/>
          </p:nvGrpSpPr>
          <p:grpSpPr>
            <a:xfrm>
              <a:off x="3765864" y="1195612"/>
              <a:ext cx="5193601" cy="5520600"/>
              <a:chOff x="3765864" y="1195612"/>
              <a:chExt cx="5193601" cy="5520600"/>
            </a:xfrm>
          </p:grpSpPr>
          <p:sp>
            <p:nvSpPr>
              <p:cNvPr id="628" name="Google Shape;628;p5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5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1" name="Google Shape;631;p5"/>
            <p:cNvGrpSpPr/>
            <p:nvPr/>
          </p:nvGrpSpPr>
          <p:grpSpPr>
            <a:xfrm>
              <a:off x="5031721" y="1309109"/>
              <a:ext cx="4394938" cy="4655100"/>
              <a:chOff x="5031721" y="1309109"/>
              <a:chExt cx="4394938" cy="4655100"/>
            </a:xfrm>
          </p:grpSpPr>
          <p:sp>
            <p:nvSpPr>
              <p:cNvPr id="632" name="Google Shape;632;p5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5" name="Google Shape;635;p5"/>
            <p:cNvGrpSpPr/>
            <p:nvPr/>
          </p:nvGrpSpPr>
          <p:grpSpPr>
            <a:xfrm>
              <a:off x="905180" y="112533"/>
              <a:ext cx="4401720" cy="4660800"/>
              <a:chOff x="905180" y="112533"/>
              <a:chExt cx="4401720" cy="4660800"/>
            </a:xfrm>
          </p:grpSpPr>
          <p:sp>
            <p:nvSpPr>
              <p:cNvPr id="636" name="Google Shape;636;p5"/>
              <p:cNvSpPr/>
              <p:nvPr/>
            </p:nvSpPr>
            <p:spPr>
              <a:xfrm rot="-2829934">
                <a:off x="271998" y="2070056"/>
                <a:ext cx="5664365" cy="745754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 rot="-2827716">
                <a:off x="404987" y="2361893"/>
                <a:ext cx="5661343" cy="396733"/>
              </a:xfrm>
              <a:custGeom>
                <a:avLst/>
                <a:gdLst/>
                <a:ahLst/>
                <a:cxnLst/>
                <a:rect l="l" t="t" r="r" b="b"/>
                <a:pathLst>
                  <a:path w="5664300" h="396940" extrusionOk="0">
                    <a:moveTo>
                      <a:pt x="5663198" y="13201"/>
                    </a:moveTo>
                    <a:lnTo>
                      <a:pt x="5664300" y="24132"/>
                    </a:lnTo>
                    <a:cubicBezTo>
                      <a:pt x="5664300" y="230029"/>
                      <a:pt x="5497388" y="396940"/>
                      <a:pt x="5291491" y="396940"/>
                    </a:cubicBezTo>
                    <a:lnTo>
                      <a:pt x="372808" y="396940"/>
                    </a:lnTo>
                    <a:cubicBezTo>
                      <a:pt x="166912" y="396940"/>
                      <a:pt x="1" y="230028"/>
                      <a:pt x="0" y="24132"/>
                    </a:cubicBezTo>
                    <a:lnTo>
                      <a:pt x="2433" y="0"/>
                    </a:lnTo>
                    <a:lnTo>
                      <a:pt x="8905" y="64205"/>
                    </a:lnTo>
                    <a:cubicBezTo>
                      <a:pt x="43668" y="234087"/>
                      <a:pt x="193980" y="361878"/>
                      <a:pt x="374138" y="361879"/>
                    </a:cubicBezTo>
                    <a:lnTo>
                      <a:pt x="5292822" y="361879"/>
                    </a:lnTo>
                    <a:cubicBezTo>
                      <a:pt x="5472981" y="361879"/>
                      <a:pt x="5623293" y="234087"/>
                      <a:pt x="5658056" y="64205"/>
                    </a:cubicBezTo>
                    <a:lnTo>
                      <a:pt x="5663198" y="1320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8" name="Google Shape;638;p5"/>
            <p:cNvGrpSpPr/>
            <p:nvPr/>
          </p:nvGrpSpPr>
          <p:grpSpPr>
            <a:xfrm>
              <a:off x="4789281" y="622548"/>
              <a:ext cx="4320760" cy="4575000"/>
              <a:chOff x="4789281" y="622548"/>
              <a:chExt cx="4320760" cy="4575000"/>
            </a:xfrm>
          </p:grpSpPr>
          <p:sp>
            <p:nvSpPr>
              <p:cNvPr id="639" name="Google Shape;639;p5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6808533" y="1745708"/>
              <a:ext cx="4401400" cy="4662000"/>
              <a:chOff x="6808533" y="1745708"/>
              <a:chExt cx="4401400" cy="4662000"/>
            </a:xfrm>
          </p:grpSpPr>
          <p:sp>
            <p:nvSpPr>
              <p:cNvPr id="643" name="Google Shape;643;p5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5"/>
            <p:cNvGrpSpPr/>
            <p:nvPr/>
          </p:nvGrpSpPr>
          <p:grpSpPr>
            <a:xfrm>
              <a:off x="5824532" y="1155331"/>
              <a:ext cx="4354159" cy="4603200"/>
              <a:chOff x="5824532" y="1155331"/>
              <a:chExt cx="4354159" cy="4603200"/>
            </a:xfrm>
          </p:grpSpPr>
          <p:sp>
            <p:nvSpPr>
              <p:cNvPr id="647" name="Google Shape;647;p5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0" name="Google Shape;650;p5"/>
            <p:cNvGrpSpPr/>
            <p:nvPr/>
          </p:nvGrpSpPr>
          <p:grpSpPr>
            <a:xfrm>
              <a:off x="2134683" y="1406427"/>
              <a:ext cx="4494099" cy="4755300"/>
              <a:chOff x="2134683" y="1406427"/>
              <a:chExt cx="4494099" cy="4755300"/>
            </a:xfrm>
          </p:grpSpPr>
          <p:sp>
            <p:nvSpPr>
              <p:cNvPr id="651" name="Google Shape;651;p5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5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4" name="Google Shape;654;p5"/>
            <p:cNvGrpSpPr/>
            <p:nvPr/>
          </p:nvGrpSpPr>
          <p:grpSpPr>
            <a:xfrm>
              <a:off x="6182744" y="2351413"/>
              <a:ext cx="4257816" cy="4499400"/>
              <a:chOff x="6182744" y="2351413"/>
              <a:chExt cx="4257816" cy="4499400"/>
            </a:xfrm>
          </p:grpSpPr>
          <p:sp>
            <p:nvSpPr>
              <p:cNvPr id="655" name="Google Shape;655;p5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5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5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8" name="Google Shape;658;p5"/>
            <p:cNvGrpSpPr/>
            <p:nvPr/>
          </p:nvGrpSpPr>
          <p:grpSpPr>
            <a:xfrm>
              <a:off x="2617490" y="2742232"/>
              <a:ext cx="3927230" cy="4143000"/>
              <a:chOff x="2617490" y="2742232"/>
              <a:chExt cx="3927230" cy="4143000"/>
            </a:xfrm>
          </p:grpSpPr>
          <p:sp>
            <p:nvSpPr>
              <p:cNvPr id="659" name="Google Shape;659;p5"/>
              <p:cNvSpPr/>
              <p:nvPr/>
            </p:nvSpPr>
            <p:spPr>
              <a:xfrm rot="-2829980">
                <a:off x="2089685" y="4448282"/>
                <a:ext cx="497211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 rot="-2827716">
                <a:off x="1965948" y="4505227"/>
                <a:ext cx="4969364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3" extrusionOk="0">
                    <a:moveTo>
                      <a:pt x="4864923" y="107036"/>
                    </a:moveTo>
                    <a:cubicBezTo>
                      <a:pt x="4931056" y="173169"/>
                      <a:pt x="4971959" y="264530"/>
                      <a:pt x="4971959" y="365445"/>
                    </a:cubicBezTo>
                    <a:lnTo>
                      <a:pt x="4969529" y="389553"/>
                    </a:lnTo>
                    <a:lnTo>
                      <a:pt x="4963209" y="326860"/>
                    </a:lnTo>
                    <a:cubicBezTo>
                      <a:pt x="4929133" y="160333"/>
                      <a:pt x="4781790" y="35065"/>
                      <a:pt x="4605189" y="35065"/>
                    </a:cubicBezTo>
                    <a:lnTo>
                      <a:pt x="364119" y="35065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4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5" y="0"/>
                    </a:cubicBezTo>
                    <a:lnTo>
                      <a:pt x="4606515" y="0"/>
                    </a:lnTo>
                    <a:cubicBezTo>
                      <a:pt x="4707430" y="0"/>
                      <a:pt x="4798791" y="40904"/>
                      <a:pt x="486492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5"/>
              <p:cNvSpPr/>
              <p:nvPr/>
            </p:nvSpPr>
            <p:spPr>
              <a:xfrm rot="-2827716">
                <a:off x="2226898" y="4733750"/>
                <a:ext cx="4969364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4971959" h="389554" extrusionOk="0">
                    <a:moveTo>
                      <a:pt x="4970855" y="13152"/>
                    </a:moveTo>
                    <a:lnTo>
                      <a:pt x="4971959" y="24109"/>
                    </a:lnTo>
                    <a:cubicBezTo>
                      <a:pt x="4971960" y="225940"/>
                      <a:pt x="4808344" y="389554"/>
                      <a:pt x="4606515" y="389553"/>
                    </a:cubicBezTo>
                    <a:lnTo>
                      <a:pt x="365446" y="389554"/>
                    </a:lnTo>
                    <a:cubicBezTo>
                      <a:pt x="163615" y="389554"/>
                      <a:pt x="0" y="225939"/>
                      <a:pt x="0" y="24109"/>
                    </a:cubicBezTo>
                    <a:lnTo>
                      <a:pt x="2430" y="0"/>
                    </a:lnTo>
                    <a:lnTo>
                      <a:pt x="8750" y="62694"/>
                    </a:lnTo>
                    <a:cubicBezTo>
                      <a:pt x="42827" y="229221"/>
                      <a:pt x="190170" y="354489"/>
                      <a:pt x="366771" y="354488"/>
                    </a:cubicBezTo>
                    <a:lnTo>
                      <a:pt x="4607841" y="354488"/>
                    </a:lnTo>
                    <a:cubicBezTo>
                      <a:pt x="4784442" y="354489"/>
                      <a:pt x="4931785" y="229221"/>
                      <a:pt x="4965861" y="62694"/>
                    </a:cubicBezTo>
                    <a:lnTo>
                      <a:pt x="4970855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2" name="Google Shape;662;p5"/>
            <p:cNvGrpSpPr/>
            <p:nvPr/>
          </p:nvGrpSpPr>
          <p:grpSpPr>
            <a:xfrm>
              <a:off x="9275607" y="3248167"/>
              <a:ext cx="2404844" cy="2545800"/>
              <a:chOff x="9275607" y="3248167"/>
              <a:chExt cx="2404844" cy="2545800"/>
            </a:xfrm>
          </p:grpSpPr>
          <p:sp>
            <p:nvSpPr>
              <p:cNvPr id="663" name="Google Shape;663;p5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5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5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6" name="Google Shape;666;p5"/>
            <p:cNvGrpSpPr/>
            <p:nvPr/>
          </p:nvGrpSpPr>
          <p:grpSpPr>
            <a:xfrm>
              <a:off x="2075692" y="52828"/>
              <a:ext cx="4347442" cy="4607700"/>
              <a:chOff x="2075692" y="52828"/>
              <a:chExt cx="4347442" cy="4607700"/>
            </a:xfrm>
          </p:grpSpPr>
          <p:sp>
            <p:nvSpPr>
              <p:cNvPr id="667" name="Google Shape;667;p5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5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5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0" name="Google Shape;670;p5"/>
            <p:cNvGrpSpPr/>
            <p:nvPr/>
          </p:nvGrpSpPr>
          <p:grpSpPr>
            <a:xfrm>
              <a:off x="1470547" y="379512"/>
              <a:ext cx="1786005" cy="1894200"/>
              <a:chOff x="1470547" y="379512"/>
              <a:chExt cx="1786005" cy="1894200"/>
            </a:xfrm>
          </p:grpSpPr>
          <p:sp>
            <p:nvSpPr>
              <p:cNvPr id="671" name="Google Shape;671;p5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>
              <a:off x="459511" y="835636"/>
              <a:ext cx="3285587" cy="3486900"/>
              <a:chOff x="459511" y="835636"/>
              <a:chExt cx="3285587" cy="3486900"/>
            </a:xfrm>
          </p:grpSpPr>
          <p:sp>
            <p:nvSpPr>
              <p:cNvPr id="675" name="Google Shape;675;p5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5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8" name="Google Shape;678;p5"/>
            <p:cNvGrpSpPr/>
            <p:nvPr/>
          </p:nvGrpSpPr>
          <p:grpSpPr>
            <a:xfrm>
              <a:off x="3267959" y="970321"/>
              <a:ext cx="4398388" cy="4658700"/>
              <a:chOff x="3267959" y="970321"/>
              <a:chExt cx="4398388" cy="4658700"/>
            </a:xfrm>
          </p:grpSpPr>
          <p:sp>
            <p:nvSpPr>
              <p:cNvPr id="679" name="Google Shape;679;p5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5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2" name="Google Shape;682;p5"/>
            <p:cNvGrpSpPr/>
            <p:nvPr/>
          </p:nvGrpSpPr>
          <p:grpSpPr>
            <a:xfrm>
              <a:off x="5955587" y="1782813"/>
              <a:ext cx="4418674" cy="4680600"/>
              <a:chOff x="5955587" y="1782813"/>
              <a:chExt cx="4418674" cy="4680600"/>
            </a:xfrm>
          </p:grpSpPr>
          <p:sp>
            <p:nvSpPr>
              <p:cNvPr id="683" name="Google Shape;683;p5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5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6" name="Google Shape;686;p5"/>
            <p:cNvGrpSpPr/>
            <p:nvPr/>
          </p:nvGrpSpPr>
          <p:grpSpPr>
            <a:xfrm>
              <a:off x="7952172" y="3535170"/>
              <a:ext cx="3086305" cy="3281100"/>
              <a:chOff x="7952172" y="3535170"/>
              <a:chExt cx="3086305" cy="3281100"/>
            </a:xfrm>
          </p:grpSpPr>
          <p:sp>
            <p:nvSpPr>
              <p:cNvPr id="687" name="Google Shape;687;p5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>
              <a:off x="9817792" y="3927025"/>
              <a:ext cx="1631594" cy="1728900"/>
              <a:chOff x="9817792" y="3927025"/>
              <a:chExt cx="1631594" cy="1728900"/>
            </a:xfrm>
          </p:grpSpPr>
          <p:sp>
            <p:nvSpPr>
              <p:cNvPr id="691" name="Google Shape;691;p5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5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p5"/>
            <p:cNvGrpSpPr/>
            <p:nvPr/>
          </p:nvGrpSpPr>
          <p:grpSpPr>
            <a:xfrm>
              <a:off x="4808875" y="-111295"/>
              <a:ext cx="4335900" cy="4595400"/>
              <a:chOff x="4808875" y="-111295"/>
              <a:chExt cx="4335900" cy="4595400"/>
            </a:xfrm>
          </p:grpSpPr>
          <p:sp>
            <p:nvSpPr>
              <p:cNvPr id="695" name="Google Shape;695;p5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5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8" name="Google Shape;698;p5"/>
            <p:cNvGrpSpPr/>
            <p:nvPr/>
          </p:nvGrpSpPr>
          <p:grpSpPr>
            <a:xfrm>
              <a:off x="1316031" y="142329"/>
              <a:ext cx="2671800" cy="2839500"/>
              <a:chOff x="1316031" y="142329"/>
              <a:chExt cx="2671800" cy="2839500"/>
            </a:xfrm>
          </p:grpSpPr>
          <p:sp>
            <p:nvSpPr>
              <p:cNvPr id="699" name="Google Shape;699;p5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>
              <a:off x="5624194" y="350969"/>
              <a:ext cx="4465200" cy="4734600"/>
              <a:chOff x="5624194" y="350969"/>
              <a:chExt cx="4465200" cy="4734600"/>
            </a:xfrm>
          </p:grpSpPr>
          <p:sp>
            <p:nvSpPr>
              <p:cNvPr id="703" name="Google Shape;703;p5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>
              <a:off x="949298" y="529687"/>
              <a:ext cx="4532700" cy="4800900"/>
              <a:chOff x="949298" y="529687"/>
              <a:chExt cx="4532700" cy="4800900"/>
            </a:xfrm>
          </p:grpSpPr>
          <p:sp>
            <p:nvSpPr>
              <p:cNvPr id="707" name="Google Shape;707;p5"/>
              <p:cNvSpPr/>
              <p:nvPr/>
            </p:nvSpPr>
            <p:spPr>
              <a:xfrm rot="-2829942">
                <a:off x="310652" y="2532850"/>
                <a:ext cx="5809992" cy="794573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 rot="-2827716">
                <a:off x="242082" y="2566031"/>
                <a:ext cx="5785735" cy="554090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79" extrusionOk="0">
                    <a:moveTo>
                      <a:pt x="5672404" y="116353"/>
                    </a:moveTo>
                    <a:cubicBezTo>
                      <a:pt x="5744292" y="188242"/>
                      <a:pt x="5788757" y="287555"/>
                      <a:pt x="5788757" y="397253"/>
                    </a:cubicBezTo>
                    <a:cubicBezTo>
                      <a:pt x="5788757" y="452102"/>
                      <a:pt x="5777641" y="504354"/>
                      <a:pt x="5757539" y="551881"/>
                    </a:cubicBezTo>
                    <a:lnTo>
                      <a:pt x="5756183" y="554379"/>
                    </a:lnTo>
                    <a:lnTo>
                      <a:pt x="5769341" y="511991"/>
                    </a:lnTo>
                    <a:cubicBezTo>
                      <a:pt x="5774633" y="486130"/>
                      <a:pt x="5777412" y="459355"/>
                      <a:pt x="5777412" y="431930"/>
                    </a:cubicBezTo>
                    <a:cubicBezTo>
                      <a:pt x="5777411" y="212534"/>
                      <a:pt x="5599556" y="34679"/>
                      <a:pt x="5380160" y="34678"/>
                    </a:cubicBezTo>
                    <a:lnTo>
                      <a:pt x="364678" y="34678"/>
                    </a:lnTo>
                    <a:cubicBezTo>
                      <a:pt x="227556" y="34678"/>
                      <a:pt x="106659" y="104154"/>
                      <a:pt x="35270" y="209823"/>
                    </a:cubicBezTo>
                    <a:lnTo>
                      <a:pt x="0" y="274803"/>
                    </a:lnTo>
                    <a:lnTo>
                      <a:pt x="9989" y="242624"/>
                    </a:lnTo>
                    <a:cubicBezTo>
                      <a:pt x="70295" y="100045"/>
                      <a:pt x="211476" y="1"/>
                      <a:pt x="376023" y="1"/>
                    </a:cubicBezTo>
                    <a:lnTo>
                      <a:pt x="5391505" y="0"/>
                    </a:lnTo>
                    <a:cubicBezTo>
                      <a:pt x="5501203" y="1"/>
                      <a:pt x="5600515" y="44465"/>
                      <a:pt x="5672404" y="116353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5"/>
              <p:cNvSpPr/>
              <p:nvPr/>
            </p:nvSpPr>
            <p:spPr>
              <a:xfrm rot="-2827716">
                <a:off x="407282" y="2741308"/>
                <a:ext cx="5785735" cy="554091"/>
              </a:xfrm>
              <a:custGeom>
                <a:avLst/>
                <a:gdLst/>
                <a:ahLst/>
                <a:cxnLst/>
                <a:rect l="l" t="t" r="r" b="b"/>
                <a:pathLst>
                  <a:path w="5788757" h="554380" extrusionOk="0">
                    <a:moveTo>
                      <a:pt x="5788757" y="279576"/>
                    </a:moveTo>
                    <a:lnTo>
                      <a:pt x="5778768" y="311755"/>
                    </a:lnTo>
                    <a:cubicBezTo>
                      <a:pt x="5718461" y="454335"/>
                      <a:pt x="5577281" y="554379"/>
                      <a:pt x="5412734" y="554380"/>
                    </a:cubicBezTo>
                    <a:lnTo>
                      <a:pt x="397252" y="554379"/>
                    </a:lnTo>
                    <a:cubicBezTo>
                      <a:pt x="177856" y="554380"/>
                      <a:pt x="0" y="376524"/>
                      <a:pt x="0" y="157127"/>
                    </a:cubicBezTo>
                    <a:cubicBezTo>
                      <a:pt x="0" y="102278"/>
                      <a:pt x="11116" y="50026"/>
                      <a:pt x="31218" y="2499"/>
                    </a:cubicBezTo>
                    <a:lnTo>
                      <a:pt x="32574" y="0"/>
                    </a:lnTo>
                    <a:lnTo>
                      <a:pt x="19416" y="42389"/>
                    </a:lnTo>
                    <a:cubicBezTo>
                      <a:pt x="14124" y="68250"/>
                      <a:pt x="11345" y="95025"/>
                      <a:pt x="11345" y="122449"/>
                    </a:cubicBezTo>
                    <a:cubicBezTo>
                      <a:pt x="11345" y="341846"/>
                      <a:pt x="189201" y="519702"/>
                      <a:pt x="408598" y="519702"/>
                    </a:cubicBezTo>
                    <a:lnTo>
                      <a:pt x="5424079" y="519702"/>
                    </a:lnTo>
                    <a:cubicBezTo>
                      <a:pt x="5561201" y="519702"/>
                      <a:pt x="5682097" y="450227"/>
                      <a:pt x="5753486" y="344557"/>
                    </a:cubicBezTo>
                    <a:lnTo>
                      <a:pt x="5788757" y="27957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0" name="Google Shape;710;p5"/>
            <p:cNvGrpSpPr/>
            <p:nvPr/>
          </p:nvGrpSpPr>
          <p:grpSpPr>
            <a:xfrm>
              <a:off x="2032969" y="864182"/>
              <a:ext cx="4314900" cy="4572900"/>
              <a:chOff x="2032969" y="864182"/>
              <a:chExt cx="4314900" cy="4572900"/>
            </a:xfrm>
          </p:grpSpPr>
          <p:sp>
            <p:nvSpPr>
              <p:cNvPr id="711" name="Google Shape;711;p5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5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4" name="Google Shape;714;p5"/>
            <p:cNvGrpSpPr/>
            <p:nvPr/>
          </p:nvGrpSpPr>
          <p:grpSpPr>
            <a:xfrm>
              <a:off x="5255762" y="2121228"/>
              <a:ext cx="4399200" cy="4663500"/>
              <a:chOff x="5255762" y="2121228"/>
              <a:chExt cx="4399200" cy="4663500"/>
            </a:xfrm>
          </p:grpSpPr>
          <p:sp>
            <p:nvSpPr>
              <p:cNvPr id="715" name="Google Shape;715;p5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5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5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8" name="Google Shape;718;p5"/>
            <p:cNvGrpSpPr/>
            <p:nvPr/>
          </p:nvGrpSpPr>
          <p:grpSpPr>
            <a:xfrm>
              <a:off x="7086948" y="2711938"/>
              <a:ext cx="3990300" cy="4222800"/>
              <a:chOff x="7086948" y="2711938"/>
              <a:chExt cx="3990300" cy="4222800"/>
            </a:xfrm>
          </p:grpSpPr>
          <p:sp>
            <p:nvSpPr>
              <p:cNvPr id="719" name="Google Shape;719;p5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2" name="Google Shape;722;p5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3" name="Google Shape;723;p5"/>
          <p:cNvSpPr txBox="1">
            <a:spLocks noGrp="1"/>
          </p:cNvSpPr>
          <p:nvPr>
            <p:ph type="body" idx="1"/>
          </p:nvPr>
        </p:nvSpPr>
        <p:spPr>
          <a:xfrm>
            <a:off x="490775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4" name="Google Shape;724;p5"/>
          <p:cNvSpPr txBox="1">
            <a:spLocks noGrp="1"/>
          </p:cNvSpPr>
          <p:nvPr>
            <p:ph type="body" idx="2"/>
          </p:nvPr>
        </p:nvSpPr>
        <p:spPr>
          <a:xfrm>
            <a:off x="4448700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5" name="Google Shape;725;p5"/>
          <p:cNvSpPr txBox="1">
            <a:spLocks noGrp="1"/>
          </p:cNvSpPr>
          <p:nvPr>
            <p:ph type="body" idx="3"/>
          </p:nvPr>
        </p:nvSpPr>
        <p:spPr>
          <a:xfrm>
            <a:off x="490775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6" name="Google Shape;726;p5"/>
          <p:cNvSpPr txBox="1">
            <a:spLocks noGrp="1"/>
          </p:cNvSpPr>
          <p:nvPr>
            <p:ph type="body" idx="4"/>
          </p:nvPr>
        </p:nvSpPr>
        <p:spPr>
          <a:xfrm>
            <a:off x="4448700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27" name="Google Shape;727;p5"/>
          <p:cNvSpPr txBox="1">
            <a:spLocks noGrp="1"/>
          </p:cNvSpPr>
          <p:nvPr>
            <p:ph type="title" idx="5"/>
          </p:nvPr>
        </p:nvSpPr>
        <p:spPr>
          <a:xfrm>
            <a:off x="490775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8" name="Google Shape;728;p5"/>
          <p:cNvSpPr txBox="1">
            <a:spLocks noGrp="1"/>
          </p:cNvSpPr>
          <p:nvPr>
            <p:ph type="title" idx="6"/>
          </p:nvPr>
        </p:nvSpPr>
        <p:spPr>
          <a:xfrm>
            <a:off x="4448700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29" name="Google Shape;729;p5"/>
          <p:cNvSpPr txBox="1">
            <a:spLocks noGrp="1"/>
          </p:cNvSpPr>
          <p:nvPr>
            <p:ph type="title" idx="7"/>
          </p:nvPr>
        </p:nvSpPr>
        <p:spPr>
          <a:xfrm>
            <a:off x="490775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0" name="Google Shape;730;p5"/>
          <p:cNvSpPr txBox="1">
            <a:spLocks noGrp="1"/>
          </p:cNvSpPr>
          <p:nvPr>
            <p:ph type="title" idx="8"/>
          </p:nvPr>
        </p:nvSpPr>
        <p:spPr>
          <a:xfrm>
            <a:off x="4448700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1" name="Google Shape;731;p5"/>
          <p:cNvSpPr txBox="1">
            <a:spLocks noGrp="1"/>
          </p:cNvSpPr>
          <p:nvPr>
            <p:ph type="body" idx="9"/>
          </p:nvPr>
        </p:nvSpPr>
        <p:spPr>
          <a:xfrm>
            <a:off x="8406625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2" name="Google Shape;732;p5"/>
          <p:cNvSpPr txBox="1">
            <a:spLocks noGrp="1"/>
          </p:cNvSpPr>
          <p:nvPr>
            <p:ph type="body" idx="13"/>
          </p:nvPr>
        </p:nvSpPr>
        <p:spPr>
          <a:xfrm>
            <a:off x="8406625" y="49358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 idx="14"/>
          </p:nvPr>
        </p:nvSpPr>
        <p:spPr>
          <a:xfrm>
            <a:off x="8406625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title" idx="15"/>
          </p:nvPr>
        </p:nvSpPr>
        <p:spPr>
          <a:xfrm>
            <a:off x="8406625" y="42400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735" name="Google Shape;735;p5"/>
          <p:cNvGrpSpPr/>
          <p:nvPr/>
        </p:nvGrpSpPr>
        <p:grpSpPr>
          <a:xfrm rot="-1576190">
            <a:off x="1887113" y="143527"/>
            <a:ext cx="428837" cy="428837"/>
            <a:chOff x="8297437" y="2253663"/>
            <a:chExt cx="4117200" cy="4117200"/>
          </a:xfrm>
        </p:grpSpPr>
        <p:sp>
          <p:nvSpPr>
            <p:cNvPr id="736" name="Google Shape;736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37" name="Google Shape;737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38" name="Google Shape;738;p5"/>
          <p:cNvGrpSpPr/>
          <p:nvPr/>
        </p:nvGrpSpPr>
        <p:grpSpPr>
          <a:xfrm rot="-1573267">
            <a:off x="601214" y="707139"/>
            <a:ext cx="368076" cy="368076"/>
            <a:chOff x="8297437" y="2253663"/>
            <a:chExt cx="4117200" cy="4117200"/>
          </a:xfrm>
        </p:grpSpPr>
        <p:sp>
          <p:nvSpPr>
            <p:cNvPr id="739" name="Google Shape;739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0" name="Google Shape;740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1" name="Google Shape;741;p5"/>
          <p:cNvGrpSpPr/>
          <p:nvPr/>
        </p:nvGrpSpPr>
        <p:grpSpPr>
          <a:xfrm rot="-1572434">
            <a:off x="1655003" y="407816"/>
            <a:ext cx="235871" cy="235871"/>
            <a:chOff x="8297437" y="2253663"/>
            <a:chExt cx="4117200" cy="4117200"/>
          </a:xfrm>
        </p:grpSpPr>
        <p:sp>
          <p:nvSpPr>
            <p:cNvPr id="742" name="Google Shape;742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3" name="Google Shape;743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4" name="Google Shape;744;p5"/>
          <p:cNvGrpSpPr/>
          <p:nvPr/>
        </p:nvGrpSpPr>
        <p:grpSpPr>
          <a:xfrm rot="-1574617">
            <a:off x="5180605" y="910646"/>
            <a:ext cx="393853" cy="393853"/>
            <a:chOff x="8297437" y="2253663"/>
            <a:chExt cx="4117200" cy="4117200"/>
          </a:xfrm>
        </p:grpSpPr>
        <p:sp>
          <p:nvSpPr>
            <p:cNvPr id="745" name="Google Shape;745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6" name="Google Shape;746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47" name="Google Shape;747;p5"/>
          <p:cNvGrpSpPr/>
          <p:nvPr/>
        </p:nvGrpSpPr>
        <p:grpSpPr>
          <a:xfrm rot="-1572610">
            <a:off x="11396404" y="676001"/>
            <a:ext cx="535083" cy="535083"/>
            <a:chOff x="8297437" y="2253663"/>
            <a:chExt cx="4117200" cy="4117200"/>
          </a:xfrm>
        </p:grpSpPr>
        <p:sp>
          <p:nvSpPr>
            <p:cNvPr id="748" name="Google Shape;748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9" name="Google Shape;749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0" name="Google Shape;750;p5"/>
          <p:cNvGrpSpPr/>
          <p:nvPr/>
        </p:nvGrpSpPr>
        <p:grpSpPr>
          <a:xfrm rot="-1573459">
            <a:off x="8242027" y="447465"/>
            <a:ext cx="402508" cy="402508"/>
            <a:chOff x="8297437" y="2253663"/>
            <a:chExt cx="4117200" cy="4117200"/>
          </a:xfrm>
        </p:grpSpPr>
        <p:sp>
          <p:nvSpPr>
            <p:cNvPr id="751" name="Google Shape;751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2" name="Google Shape;752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3" name="Google Shape;753;p5"/>
          <p:cNvGrpSpPr/>
          <p:nvPr/>
        </p:nvGrpSpPr>
        <p:grpSpPr>
          <a:xfrm rot="-1572434">
            <a:off x="1431720" y="1510058"/>
            <a:ext cx="235871" cy="235871"/>
            <a:chOff x="8297437" y="2253663"/>
            <a:chExt cx="4117200" cy="4117200"/>
          </a:xfrm>
        </p:grpSpPr>
        <p:sp>
          <p:nvSpPr>
            <p:cNvPr id="754" name="Google Shape;754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5" name="Google Shape;755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56" name="Google Shape;756;p5"/>
          <p:cNvGrpSpPr/>
          <p:nvPr/>
        </p:nvGrpSpPr>
        <p:grpSpPr>
          <a:xfrm rot="-1575894">
            <a:off x="4273965" y="525262"/>
            <a:ext cx="316334" cy="316334"/>
            <a:chOff x="8297437" y="2253663"/>
            <a:chExt cx="4117200" cy="4117200"/>
          </a:xfrm>
        </p:grpSpPr>
        <p:sp>
          <p:nvSpPr>
            <p:cNvPr id="757" name="Google Shape;757;p5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8" name="Google Shape;758;p5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CUSTOM_21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6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6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62" name="Google Shape;762;p6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Aldrich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65" name="Google Shape;765;p7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766" name="Google Shape;766;p7"/>
          <p:cNvGrpSpPr/>
          <p:nvPr/>
        </p:nvGrpSpPr>
        <p:grpSpPr>
          <a:xfrm>
            <a:off x="120672" y="158225"/>
            <a:ext cx="3618609" cy="3006763"/>
            <a:chOff x="4383222" y="0"/>
            <a:chExt cx="3618609" cy="3006763"/>
          </a:xfrm>
        </p:grpSpPr>
        <p:grpSp>
          <p:nvGrpSpPr>
            <p:cNvPr id="767" name="Google Shape;767;p7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768" name="Google Shape;768;p7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7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7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771;p7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772" name="Google Shape;772;p7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7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7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7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776" name="Google Shape;776;p7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7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7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9" name="Google Shape;779;p7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780" name="Google Shape;780;p7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7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7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7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784" name="Google Shape;784;p7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7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7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787;p7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788" name="Google Shape;788;p7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7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7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1" name="Google Shape;791;p7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792" name="Google Shape;792;p7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7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7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5" name="Google Shape;795;p7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796" name="Google Shape;796;p7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7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7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9" name="Google Shape;799;p7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800" name="Google Shape;800;p7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7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7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3" name="Google Shape;803;p7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804" name="Google Shape;804;p7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7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7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7" name="Google Shape;807;p7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808" name="Google Shape;808;p7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7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7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1" name="Google Shape;811;p7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812" name="Google Shape;812;p7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7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7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5" name="Google Shape;815;p7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816" name="Google Shape;816;p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7" name="Google Shape;817;p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8" name="Google Shape;818;p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9" name="Google Shape;819;p7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820" name="Google Shape;820;p7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3" name="Google Shape;823;p7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824" name="Google Shape;824;p7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7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7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7" name="Google Shape;827;p7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828" name="Google Shape;828;p7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1" name="Google Shape;831;p7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832" name="Google Shape;832;p7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5" name="Google Shape;835;p7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836" name="Google Shape;836;p7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9" name="Google Shape;839;p7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840" name="Google Shape;840;p7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844" name="Google Shape;844;p7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7" name="Google Shape;847;p7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848" name="Google Shape;848;p7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1" name="Google Shape;851;p7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852" name="Google Shape;852;p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854;p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5" name="Google Shape;855;p7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856" name="Google Shape;856;p7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9" name="Google Shape;859;p7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860" name="Google Shape;860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1" name="Google Shape;861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2" name="Google Shape;862;p7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863" name="Google Shape;863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4" name="Google Shape;864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5" name="Google Shape;865;p7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866" name="Google Shape;866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67" name="Google Shape;867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8" name="Google Shape;868;p7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869" name="Google Shape;869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0" name="Google Shape;870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1" name="Google Shape;871;p7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872" name="Google Shape;872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3" name="Google Shape;873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4" name="Google Shape;874;p7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875" name="Google Shape;875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6" name="Google Shape;876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7" name="Google Shape;877;p7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878" name="Google Shape;878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79" name="Google Shape;879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0" name="Google Shape;880;p7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881" name="Google Shape;881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82" name="Google Shape;882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3" name="Google Shape;883;p7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884" name="Google Shape;884;p7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85" name="Google Shape;885;p7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86" name="Google Shape;886;p7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887" name="Google Shape;887;p7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90" name="Google Shape;890;p7"/>
          <p:cNvGrpSpPr/>
          <p:nvPr/>
        </p:nvGrpSpPr>
        <p:grpSpPr>
          <a:xfrm rot="-1574351">
            <a:off x="907489" y="6158971"/>
            <a:ext cx="550364" cy="550364"/>
            <a:chOff x="8297437" y="2253663"/>
            <a:chExt cx="4117200" cy="4117200"/>
          </a:xfrm>
        </p:grpSpPr>
        <p:sp>
          <p:nvSpPr>
            <p:cNvPr id="891" name="Google Shape;891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2" name="Google Shape;892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3" name="Google Shape;893;p7"/>
          <p:cNvGrpSpPr/>
          <p:nvPr/>
        </p:nvGrpSpPr>
        <p:grpSpPr>
          <a:xfrm rot="-1572813">
            <a:off x="865032" y="5603601"/>
            <a:ext cx="300132" cy="300132"/>
            <a:chOff x="8297437" y="2253663"/>
            <a:chExt cx="4117200" cy="4117200"/>
          </a:xfrm>
        </p:grpSpPr>
        <p:sp>
          <p:nvSpPr>
            <p:cNvPr id="894" name="Google Shape;894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5" name="Google Shape;895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6" name="Google Shape;896;p7"/>
          <p:cNvGrpSpPr/>
          <p:nvPr/>
        </p:nvGrpSpPr>
        <p:grpSpPr>
          <a:xfrm rot="-1574662">
            <a:off x="2911697" y="6368457"/>
            <a:ext cx="296081" cy="296081"/>
            <a:chOff x="8297437" y="2253663"/>
            <a:chExt cx="4117200" cy="4117200"/>
          </a:xfrm>
        </p:grpSpPr>
        <p:sp>
          <p:nvSpPr>
            <p:cNvPr id="897" name="Google Shape;897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898" name="Google Shape;898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899" name="Google Shape;899;p7"/>
          <p:cNvGrpSpPr/>
          <p:nvPr/>
        </p:nvGrpSpPr>
        <p:grpSpPr>
          <a:xfrm rot="-1575143">
            <a:off x="189199" y="5636992"/>
            <a:ext cx="404901" cy="404901"/>
            <a:chOff x="8297437" y="2253663"/>
            <a:chExt cx="4117200" cy="4117200"/>
          </a:xfrm>
        </p:grpSpPr>
        <p:sp>
          <p:nvSpPr>
            <p:cNvPr id="900" name="Google Shape;900;p7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01" name="Google Shape;901;p7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5" name="Google Shape;1635;p11"/>
          <p:cNvGrpSpPr/>
          <p:nvPr/>
        </p:nvGrpSpPr>
        <p:grpSpPr>
          <a:xfrm>
            <a:off x="3346366" y="66264"/>
            <a:ext cx="4787701" cy="5081700"/>
            <a:chOff x="3346366" y="66264"/>
            <a:chExt cx="4787701" cy="5081700"/>
          </a:xfrm>
        </p:grpSpPr>
        <p:sp>
          <p:nvSpPr>
            <p:cNvPr id="1636" name="Google Shape;1636;p11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7" name="Google Shape;1637;p11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8" name="Google Shape;1638;p11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9" name="Google Shape;1639;p11"/>
          <p:cNvGrpSpPr/>
          <p:nvPr/>
        </p:nvGrpSpPr>
        <p:grpSpPr>
          <a:xfrm>
            <a:off x="3765864" y="1195612"/>
            <a:ext cx="5193601" cy="5520600"/>
            <a:chOff x="3765864" y="1195612"/>
            <a:chExt cx="5193601" cy="5520600"/>
          </a:xfrm>
        </p:grpSpPr>
        <p:sp>
          <p:nvSpPr>
            <p:cNvPr id="1640" name="Google Shape;1640;p11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1" name="Google Shape;1641;p11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2" name="Google Shape;1642;p11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3" name="Google Shape;1643;p11"/>
          <p:cNvGrpSpPr/>
          <p:nvPr/>
        </p:nvGrpSpPr>
        <p:grpSpPr>
          <a:xfrm>
            <a:off x="5031721" y="1309109"/>
            <a:ext cx="4394938" cy="4655100"/>
            <a:chOff x="5031721" y="1309109"/>
            <a:chExt cx="4394938" cy="4655100"/>
          </a:xfrm>
        </p:grpSpPr>
        <p:sp>
          <p:nvSpPr>
            <p:cNvPr id="1644" name="Google Shape;1644;p11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5" name="Google Shape;1645;p11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6" name="Google Shape;1646;p11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7" name="Google Shape;1647;p11"/>
          <p:cNvGrpSpPr/>
          <p:nvPr/>
        </p:nvGrpSpPr>
        <p:grpSpPr>
          <a:xfrm>
            <a:off x="905180" y="112533"/>
            <a:ext cx="4401720" cy="4660800"/>
            <a:chOff x="905180" y="112533"/>
            <a:chExt cx="4401720" cy="4660800"/>
          </a:xfrm>
        </p:grpSpPr>
        <p:sp>
          <p:nvSpPr>
            <p:cNvPr id="1648" name="Google Shape;1648;p11"/>
            <p:cNvSpPr/>
            <p:nvPr/>
          </p:nvSpPr>
          <p:spPr>
            <a:xfrm rot="-2829934">
              <a:off x="271998" y="2070056"/>
              <a:ext cx="5664365" cy="745754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9" name="Google Shape;1649;p11"/>
            <p:cNvSpPr/>
            <p:nvPr/>
          </p:nvSpPr>
          <p:spPr>
            <a:xfrm rot="-2827716">
              <a:off x="404987" y="2361893"/>
              <a:ext cx="5661343" cy="396733"/>
            </a:xfrm>
            <a:custGeom>
              <a:avLst/>
              <a:gdLst/>
              <a:ahLst/>
              <a:cxnLst/>
              <a:rect l="l" t="t" r="r" b="b"/>
              <a:pathLst>
                <a:path w="5664300" h="396940" extrusionOk="0">
                  <a:moveTo>
                    <a:pt x="5663198" y="13201"/>
                  </a:moveTo>
                  <a:lnTo>
                    <a:pt x="5664300" y="24132"/>
                  </a:lnTo>
                  <a:cubicBezTo>
                    <a:pt x="5664300" y="230029"/>
                    <a:pt x="5497388" y="396940"/>
                    <a:pt x="5291491" y="396940"/>
                  </a:cubicBezTo>
                  <a:lnTo>
                    <a:pt x="372808" y="396940"/>
                  </a:lnTo>
                  <a:cubicBezTo>
                    <a:pt x="166912" y="396940"/>
                    <a:pt x="1" y="230028"/>
                    <a:pt x="0" y="24132"/>
                  </a:cubicBezTo>
                  <a:lnTo>
                    <a:pt x="2433" y="0"/>
                  </a:lnTo>
                  <a:lnTo>
                    <a:pt x="8905" y="64205"/>
                  </a:lnTo>
                  <a:cubicBezTo>
                    <a:pt x="43668" y="234087"/>
                    <a:pt x="193980" y="361878"/>
                    <a:pt x="374138" y="361879"/>
                  </a:cubicBezTo>
                  <a:lnTo>
                    <a:pt x="5292822" y="361879"/>
                  </a:lnTo>
                  <a:cubicBezTo>
                    <a:pt x="5472981" y="361879"/>
                    <a:pt x="5623293" y="234087"/>
                    <a:pt x="5658056" y="64205"/>
                  </a:cubicBezTo>
                  <a:lnTo>
                    <a:pt x="5663198" y="1320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0" name="Google Shape;1650;p11"/>
          <p:cNvGrpSpPr/>
          <p:nvPr/>
        </p:nvGrpSpPr>
        <p:grpSpPr>
          <a:xfrm>
            <a:off x="4789281" y="622548"/>
            <a:ext cx="4320760" cy="4575000"/>
            <a:chOff x="4789281" y="622548"/>
            <a:chExt cx="4320760" cy="4575000"/>
          </a:xfrm>
        </p:grpSpPr>
        <p:sp>
          <p:nvSpPr>
            <p:cNvPr id="1651" name="Google Shape;1651;p11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2" name="Google Shape;1652;p11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3" name="Google Shape;1653;p11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4" name="Google Shape;1654;p11"/>
          <p:cNvGrpSpPr/>
          <p:nvPr/>
        </p:nvGrpSpPr>
        <p:grpSpPr>
          <a:xfrm>
            <a:off x="6808533" y="1745708"/>
            <a:ext cx="4401400" cy="4662000"/>
            <a:chOff x="6808533" y="1745708"/>
            <a:chExt cx="4401400" cy="4662000"/>
          </a:xfrm>
        </p:grpSpPr>
        <p:sp>
          <p:nvSpPr>
            <p:cNvPr id="1655" name="Google Shape;1655;p11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6" name="Google Shape;1656;p11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7" name="Google Shape;1657;p11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8" name="Google Shape;1658;p11"/>
          <p:cNvGrpSpPr/>
          <p:nvPr/>
        </p:nvGrpSpPr>
        <p:grpSpPr>
          <a:xfrm>
            <a:off x="5824532" y="1155331"/>
            <a:ext cx="4354159" cy="4603200"/>
            <a:chOff x="5824532" y="1155331"/>
            <a:chExt cx="4354159" cy="4603200"/>
          </a:xfrm>
        </p:grpSpPr>
        <p:sp>
          <p:nvSpPr>
            <p:cNvPr id="1659" name="Google Shape;1659;p11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0" name="Google Shape;1660;p11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11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2" name="Google Shape;1662;p11"/>
          <p:cNvGrpSpPr/>
          <p:nvPr/>
        </p:nvGrpSpPr>
        <p:grpSpPr>
          <a:xfrm>
            <a:off x="2134683" y="1406427"/>
            <a:ext cx="4494099" cy="4755300"/>
            <a:chOff x="2134683" y="1406427"/>
            <a:chExt cx="4494099" cy="4755300"/>
          </a:xfrm>
        </p:grpSpPr>
        <p:sp>
          <p:nvSpPr>
            <p:cNvPr id="1663" name="Google Shape;1663;p11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11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11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66" name="Google Shape;1666;p11"/>
          <p:cNvGrpSpPr/>
          <p:nvPr/>
        </p:nvGrpSpPr>
        <p:grpSpPr>
          <a:xfrm>
            <a:off x="6182744" y="2351413"/>
            <a:ext cx="4257816" cy="4499400"/>
            <a:chOff x="6182744" y="2351413"/>
            <a:chExt cx="4257816" cy="4499400"/>
          </a:xfrm>
        </p:grpSpPr>
        <p:sp>
          <p:nvSpPr>
            <p:cNvPr id="1667" name="Google Shape;1667;p11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11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11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0" name="Google Shape;1670;p11"/>
          <p:cNvGrpSpPr/>
          <p:nvPr/>
        </p:nvGrpSpPr>
        <p:grpSpPr>
          <a:xfrm>
            <a:off x="2617490" y="2742232"/>
            <a:ext cx="3927230" cy="4143000"/>
            <a:chOff x="2617490" y="2742232"/>
            <a:chExt cx="3927230" cy="4143000"/>
          </a:xfrm>
        </p:grpSpPr>
        <p:sp>
          <p:nvSpPr>
            <p:cNvPr id="1671" name="Google Shape;1671;p11"/>
            <p:cNvSpPr/>
            <p:nvPr/>
          </p:nvSpPr>
          <p:spPr>
            <a:xfrm rot="-2829980">
              <a:off x="2089685" y="4448282"/>
              <a:ext cx="497211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11"/>
            <p:cNvSpPr/>
            <p:nvPr/>
          </p:nvSpPr>
          <p:spPr>
            <a:xfrm rot="-2827716">
              <a:off x="1965948" y="4505227"/>
              <a:ext cx="4969364" cy="389350"/>
            </a:xfrm>
            <a:custGeom>
              <a:avLst/>
              <a:gdLst/>
              <a:ahLst/>
              <a:cxnLst/>
              <a:rect l="l" t="t" r="r" b="b"/>
              <a:pathLst>
                <a:path w="4971959" h="389553" extrusionOk="0">
                  <a:moveTo>
                    <a:pt x="4864923" y="107036"/>
                  </a:moveTo>
                  <a:cubicBezTo>
                    <a:pt x="4931056" y="173169"/>
                    <a:pt x="4971959" y="264530"/>
                    <a:pt x="4971959" y="365445"/>
                  </a:cubicBezTo>
                  <a:lnTo>
                    <a:pt x="4969529" y="389553"/>
                  </a:lnTo>
                  <a:lnTo>
                    <a:pt x="4963209" y="326860"/>
                  </a:lnTo>
                  <a:cubicBezTo>
                    <a:pt x="4929133" y="160333"/>
                    <a:pt x="4781790" y="35065"/>
                    <a:pt x="4605189" y="35065"/>
                  </a:cubicBezTo>
                  <a:lnTo>
                    <a:pt x="364119" y="35065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4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5" y="0"/>
                  </a:cubicBezTo>
                  <a:lnTo>
                    <a:pt x="4606515" y="0"/>
                  </a:lnTo>
                  <a:cubicBezTo>
                    <a:pt x="4707430" y="0"/>
                    <a:pt x="4798791" y="40904"/>
                    <a:pt x="486492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3" name="Google Shape;1673;p11"/>
            <p:cNvSpPr/>
            <p:nvPr/>
          </p:nvSpPr>
          <p:spPr>
            <a:xfrm rot="-2827716">
              <a:off x="2226898" y="4733750"/>
              <a:ext cx="4969364" cy="389351"/>
            </a:xfrm>
            <a:custGeom>
              <a:avLst/>
              <a:gdLst/>
              <a:ahLst/>
              <a:cxnLst/>
              <a:rect l="l" t="t" r="r" b="b"/>
              <a:pathLst>
                <a:path w="4971959" h="389554" extrusionOk="0">
                  <a:moveTo>
                    <a:pt x="4970855" y="13152"/>
                  </a:moveTo>
                  <a:lnTo>
                    <a:pt x="4971959" y="24109"/>
                  </a:lnTo>
                  <a:cubicBezTo>
                    <a:pt x="4971960" y="225940"/>
                    <a:pt x="4808344" y="389554"/>
                    <a:pt x="4606515" y="389553"/>
                  </a:cubicBezTo>
                  <a:lnTo>
                    <a:pt x="365446" y="389554"/>
                  </a:lnTo>
                  <a:cubicBezTo>
                    <a:pt x="163615" y="389554"/>
                    <a:pt x="0" y="225939"/>
                    <a:pt x="0" y="24109"/>
                  </a:cubicBezTo>
                  <a:lnTo>
                    <a:pt x="2430" y="0"/>
                  </a:lnTo>
                  <a:lnTo>
                    <a:pt x="8750" y="62694"/>
                  </a:lnTo>
                  <a:cubicBezTo>
                    <a:pt x="42827" y="229221"/>
                    <a:pt x="190170" y="354489"/>
                    <a:pt x="366771" y="354488"/>
                  </a:cubicBezTo>
                  <a:lnTo>
                    <a:pt x="4607841" y="354488"/>
                  </a:lnTo>
                  <a:cubicBezTo>
                    <a:pt x="4784442" y="354489"/>
                    <a:pt x="4931785" y="229221"/>
                    <a:pt x="4965861" y="62694"/>
                  </a:cubicBezTo>
                  <a:lnTo>
                    <a:pt x="4970855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4" name="Google Shape;1674;p11"/>
          <p:cNvGrpSpPr/>
          <p:nvPr/>
        </p:nvGrpSpPr>
        <p:grpSpPr>
          <a:xfrm>
            <a:off x="9275607" y="3248167"/>
            <a:ext cx="2404844" cy="2545800"/>
            <a:chOff x="9275607" y="3248167"/>
            <a:chExt cx="2404844" cy="2545800"/>
          </a:xfrm>
        </p:grpSpPr>
        <p:sp>
          <p:nvSpPr>
            <p:cNvPr id="1675" name="Google Shape;1675;p11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6" name="Google Shape;1676;p11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7" name="Google Shape;1677;p11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78" name="Google Shape;1678;p11"/>
          <p:cNvGrpSpPr/>
          <p:nvPr/>
        </p:nvGrpSpPr>
        <p:grpSpPr>
          <a:xfrm>
            <a:off x="2075692" y="52828"/>
            <a:ext cx="4347442" cy="4607700"/>
            <a:chOff x="2075692" y="52828"/>
            <a:chExt cx="4347442" cy="4607700"/>
          </a:xfrm>
        </p:grpSpPr>
        <p:sp>
          <p:nvSpPr>
            <p:cNvPr id="1679" name="Google Shape;1679;p11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0" name="Google Shape;1680;p11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1" name="Google Shape;1681;p11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2" name="Google Shape;1682;p11"/>
          <p:cNvGrpSpPr/>
          <p:nvPr/>
        </p:nvGrpSpPr>
        <p:grpSpPr>
          <a:xfrm>
            <a:off x="1470547" y="379512"/>
            <a:ext cx="1786005" cy="1894200"/>
            <a:chOff x="1470547" y="379512"/>
            <a:chExt cx="1786005" cy="1894200"/>
          </a:xfrm>
        </p:grpSpPr>
        <p:sp>
          <p:nvSpPr>
            <p:cNvPr id="1683" name="Google Shape;1683;p11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4" name="Google Shape;1684;p11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5" name="Google Shape;1685;p11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6" name="Google Shape;1686;p11"/>
          <p:cNvGrpSpPr/>
          <p:nvPr/>
        </p:nvGrpSpPr>
        <p:grpSpPr>
          <a:xfrm>
            <a:off x="459511" y="835636"/>
            <a:ext cx="3285587" cy="3486900"/>
            <a:chOff x="459511" y="835636"/>
            <a:chExt cx="3285587" cy="3486900"/>
          </a:xfrm>
        </p:grpSpPr>
        <p:sp>
          <p:nvSpPr>
            <p:cNvPr id="1687" name="Google Shape;1687;p11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8" name="Google Shape;1688;p11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11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0" name="Google Shape;1690;p11"/>
          <p:cNvGrpSpPr/>
          <p:nvPr/>
        </p:nvGrpSpPr>
        <p:grpSpPr>
          <a:xfrm>
            <a:off x="3267959" y="970321"/>
            <a:ext cx="4398388" cy="4658700"/>
            <a:chOff x="3267959" y="970321"/>
            <a:chExt cx="4398388" cy="4658700"/>
          </a:xfrm>
        </p:grpSpPr>
        <p:sp>
          <p:nvSpPr>
            <p:cNvPr id="1691" name="Google Shape;1691;p11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11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3" name="Google Shape;1693;p11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4" name="Google Shape;1694;p11"/>
          <p:cNvGrpSpPr/>
          <p:nvPr/>
        </p:nvGrpSpPr>
        <p:grpSpPr>
          <a:xfrm>
            <a:off x="5955587" y="1782813"/>
            <a:ext cx="4418674" cy="4680600"/>
            <a:chOff x="5955587" y="1782813"/>
            <a:chExt cx="4418674" cy="4680600"/>
          </a:xfrm>
        </p:grpSpPr>
        <p:sp>
          <p:nvSpPr>
            <p:cNvPr id="1695" name="Google Shape;1695;p11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6" name="Google Shape;1696;p11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7" name="Google Shape;1697;p11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8" name="Google Shape;1698;p11"/>
          <p:cNvGrpSpPr/>
          <p:nvPr/>
        </p:nvGrpSpPr>
        <p:grpSpPr>
          <a:xfrm>
            <a:off x="7952172" y="3535170"/>
            <a:ext cx="3086305" cy="3281100"/>
            <a:chOff x="7952172" y="3535170"/>
            <a:chExt cx="3086305" cy="3281100"/>
          </a:xfrm>
        </p:grpSpPr>
        <p:sp>
          <p:nvSpPr>
            <p:cNvPr id="1699" name="Google Shape;1699;p11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0" name="Google Shape;1700;p11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1" name="Google Shape;1701;p11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2" name="Google Shape;1702;p11"/>
          <p:cNvGrpSpPr/>
          <p:nvPr/>
        </p:nvGrpSpPr>
        <p:grpSpPr>
          <a:xfrm>
            <a:off x="9817792" y="3927025"/>
            <a:ext cx="1631594" cy="1728900"/>
            <a:chOff x="9817792" y="3927025"/>
            <a:chExt cx="1631594" cy="1728900"/>
          </a:xfrm>
        </p:grpSpPr>
        <p:sp>
          <p:nvSpPr>
            <p:cNvPr id="1703" name="Google Shape;1703;p11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4" name="Google Shape;1704;p11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5" name="Google Shape;1705;p11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06" name="Google Shape;1706;p11"/>
          <p:cNvGrpSpPr/>
          <p:nvPr/>
        </p:nvGrpSpPr>
        <p:grpSpPr>
          <a:xfrm>
            <a:off x="4808875" y="-111295"/>
            <a:ext cx="4335900" cy="4595400"/>
            <a:chOff x="4808875" y="-111295"/>
            <a:chExt cx="4335900" cy="4595400"/>
          </a:xfrm>
        </p:grpSpPr>
        <p:sp>
          <p:nvSpPr>
            <p:cNvPr id="1707" name="Google Shape;1707;p11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11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11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0" name="Google Shape;1710;p11"/>
          <p:cNvGrpSpPr/>
          <p:nvPr/>
        </p:nvGrpSpPr>
        <p:grpSpPr>
          <a:xfrm>
            <a:off x="1316031" y="142329"/>
            <a:ext cx="2671800" cy="2839500"/>
            <a:chOff x="1316031" y="142329"/>
            <a:chExt cx="2671800" cy="2839500"/>
          </a:xfrm>
        </p:grpSpPr>
        <p:sp>
          <p:nvSpPr>
            <p:cNvPr id="1711" name="Google Shape;1711;p11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11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11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4" name="Google Shape;1714;p11"/>
          <p:cNvGrpSpPr/>
          <p:nvPr/>
        </p:nvGrpSpPr>
        <p:grpSpPr>
          <a:xfrm>
            <a:off x="5624194" y="350969"/>
            <a:ext cx="4465200" cy="4734600"/>
            <a:chOff x="5624194" y="350969"/>
            <a:chExt cx="4465200" cy="4734600"/>
          </a:xfrm>
        </p:grpSpPr>
        <p:sp>
          <p:nvSpPr>
            <p:cNvPr id="1715" name="Google Shape;1715;p11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6" name="Google Shape;1716;p11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7" name="Google Shape;1717;p11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8" name="Google Shape;1718;p11"/>
          <p:cNvGrpSpPr/>
          <p:nvPr/>
        </p:nvGrpSpPr>
        <p:grpSpPr>
          <a:xfrm>
            <a:off x="949298" y="529687"/>
            <a:ext cx="4532700" cy="4800900"/>
            <a:chOff x="949298" y="529687"/>
            <a:chExt cx="4532700" cy="4800900"/>
          </a:xfrm>
        </p:grpSpPr>
        <p:sp>
          <p:nvSpPr>
            <p:cNvPr id="1719" name="Google Shape;1719;p11"/>
            <p:cNvSpPr/>
            <p:nvPr/>
          </p:nvSpPr>
          <p:spPr>
            <a:xfrm rot="-2829942">
              <a:off x="310652" y="2532850"/>
              <a:ext cx="5809992" cy="794573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0" name="Google Shape;1720;p11"/>
            <p:cNvSpPr/>
            <p:nvPr/>
          </p:nvSpPr>
          <p:spPr>
            <a:xfrm rot="-2827716">
              <a:off x="242082" y="2566031"/>
              <a:ext cx="5785735" cy="554090"/>
            </a:xfrm>
            <a:custGeom>
              <a:avLst/>
              <a:gdLst/>
              <a:ahLst/>
              <a:cxnLst/>
              <a:rect l="l" t="t" r="r" b="b"/>
              <a:pathLst>
                <a:path w="5788757" h="554379" extrusionOk="0">
                  <a:moveTo>
                    <a:pt x="5672404" y="116353"/>
                  </a:moveTo>
                  <a:cubicBezTo>
                    <a:pt x="5744292" y="188242"/>
                    <a:pt x="5788757" y="287555"/>
                    <a:pt x="5788757" y="397253"/>
                  </a:cubicBezTo>
                  <a:cubicBezTo>
                    <a:pt x="5788757" y="452102"/>
                    <a:pt x="5777641" y="504354"/>
                    <a:pt x="5757539" y="551881"/>
                  </a:cubicBezTo>
                  <a:lnTo>
                    <a:pt x="5756183" y="554379"/>
                  </a:lnTo>
                  <a:lnTo>
                    <a:pt x="5769341" y="511991"/>
                  </a:lnTo>
                  <a:cubicBezTo>
                    <a:pt x="5774633" y="486130"/>
                    <a:pt x="5777412" y="459355"/>
                    <a:pt x="5777412" y="431930"/>
                  </a:cubicBezTo>
                  <a:cubicBezTo>
                    <a:pt x="5777411" y="212534"/>
                    <a:pt x="5599556" y="34679"/>
                    <a:pt x="5380160" y="34678"/>
                  </a:cubicBezTo>
                  <a:lnTo>
                    <a:pt x="364678" y="34678"/>
                  </a:lnTo>
                  <a:cubicBezTo>
                    <a:pt x="227556" y="34678"/>
                    <a:pt x="106659" y="104154"/>
                    <a:pt x="35270" y="209823"/>
                  </a:cubicBezTo>
                  <a:lnTo>
                    <a:pt x="0" y="274803"/>
                  </a:lnTo>
                  <a:lnTo>
                    <a:pt x="9989" y="242624"/>
                  </a:lnTo>
                  <a:cubicBezTo>
                    <a:pt x="70295" y="100045"/>
                    <a:pt x="211476" y="1"/>
                    <a:pt x="376023" y="1"/>
                  </a:cubicBezTo>
                  <a:lnTo>
                    <a:pt x="5391505" y="0"/>
                  </a:lnTo>
                  <a:cubicBezTo>
                    <a:pt x="5501203" y="1"/>
                    <a:pt x="5600515" y="44465"/>
                    <a:pt x="5672404" y="116353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1" name="Google Shape;1721;p11"/>
            <p:cNvSpPr/>
            <p:nvPr/>
          </p:nvSpPr>
          <p:spPr>
            <a:xfrm rot="-2827716">
              <a:off x="407282" y="2741308"/>
              <a:ext cx="5785735" cy="554091"/>
            </a:xfrm>
            <a:custGeom>
              <a:avLst/>
              <a:gdLst/>
              <a:ahLst/>
              <a:cxnLst/>
              <a:rect l="l" t="t" r="r" b="b"/>
              <a:pathLst>
                <a:path w="5788757" h="554380" extrusionOk="0">
                  <a:moveTo>
                    <a:pt x="5788757" y="279576"/>
                  </a:moveTo>
                  <a:lnTo>
                    <a:pt x="5778768" y="311755"/>
                  </a:lnTo>
                  <a:cubicBezTo>
                    <a:pt x="5718461" y="454335"/>
                    <a:pt x="5577281" y="554379"/>
                    <a:pt x="5412734" y="554380"/>
                  </a:cubicBezTo>
                  <a:lnTo>
                    <a:pt x="397252" y="554379"/>
                  </a:lnTo>
                  <a:cubicBezTo>
                    <a:pt x="177856" y="554380"/>
                    <a:pt x="0" y="376524"/>
                    <a:pt x="0" y="157127"/>
                  </a:cubicBezTo>
                  <a:cubicBezTo>
                    <a:pt x="0" y="102278"/>
                    <a:pt x="11116" y="50026"/>
                    <a:pt x="31218" y="2499"/>
                  </a:cubicBezTo>
                  <a:lnTo>
                    <a:pt x="32574" y="0"/>
                  </a:lnTo>
                  <a:lnTo>
                    <a:pt x="19416" y="42389"/>
                  </a:lnTo>
                  <a:cubicBezTo>
                    <a:pt x="14124" y="68250"/>
                    <a:pt x="11345" y="95025"/>
                    <a:pt x="11345" y="122449"/>
                  </a:cubicBezTo>
                  <a:cubicBezTo>
                    <a:pt x="11345" y="341846"/>
                    <a:pt x="189201" y="519702"/>
                    <a:pt x="408598" y="519702"/>
                  </a:cubicBezTo>
                  <a:lnTo>
                    <a:pt x="5424079" y="519702"/>
                  </a:lnTo>
                  <a:cubicBezTo>
                    <a:pt x="5561201" y="519702"/>
                    <a:pt x="5682097" y="450227"/>
                    <a:pt x="5753486" y="344557"/>
                  </a:cubicBezTo>
                  <a:lnTo>
                    <a:pt x="5788757" y="27957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2" name="Google Shape;1722;p11"/>
          <p:cNvGrpSpPr/>
          <p:nvPr/>
        </p:nvGrpSpPr>
        <p:grpSpPr>
          <a:xfrm>
            <a:off x="2032969" y="864182"/>
            <a:ext cx="4314900" cy="4572900"/>
            <a:chOff x="2032969" y="864182"/>
            <a:chExt cx="4314900" cy="4572900"/>
          </a:xfrm>
        </p:grpSpPr>
        <p:sp>
          <p:nvSpPr>
            <p:cNvPr id="1723" name="Google Shape;1723;p11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4" name="Google Shape;1724;p11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5" name="Google Shape;1725;p11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6" name="Google Shape;1726;p11"/>
          <p:cNvGrpSpPr/>
          <p:nvPr/>
        </p:nvGrpSpPr>
        <p:grpSpPr>
          <a:xfrm>
            <a:off x="5255762" y="2121228"/>
            <a:ext cx="4399200" cy="4663500"/>
            <a:chOff x="5255762" y="2121228"/>
            <a:chExt cx="4399200" cy="4663500"/>
          </a:xfrm>
        </p:grpSpPr>
        <p:sp>
          <p:nvSpPr>
            <p:cNvPr id="1727" name="Google Shape;1727;p11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8" name="Google Shape;1728;p11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11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0" name="Google Shape;1730;p11"/>
          <p:cNvGrpSpPr/>
          <p:nvPr/>
        </p:nvGrpSpPr>
        <p:grpSpPr>
          <a:xfrm>
            <a:off x="7086948" y="2711938"/>
            <a:ext cx="3990300" cy="4222800"/>
            <a:chOff x="7086948" y="2711938"/>
            <a:chExt cx="3990300" cy="4222800"/>
          </a:xfrm>
        </p:grpSpPr>
        <p:sp>
          <p:nvSpPr>
            <p:cNvPr id="1731" name="Google Shape;1731;p11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11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11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34" name="Google Shape;1734;p11"/>
          <p:cNvGrpSpPr/>
          <p:nvPr/>
        </p:nvGrpSpPr>
        <p:grpSpPr>
          <a:xfrm>
            <a:off x="1947213" y="661971"/>
            <a:ext cx="8306740" cy="5190064"/>
            <a:chOff x="1947213" y="661971"/>
            <a:chExt cx="8306740" cy="5190064"/>
          </a:xfrm>
        </p:grpSpPr>
        <p:grpSp>
          <p:nvGrpSpPr>
            <p:cNvPr id="1735" name="Google Shape;1735;p11"/>
            <p:cNvGrpSpPr/>
            <p:nvPr/>
          </p:nvGrpSpPr>
          <p:grpSpPr>
            <a:xfrm rot="-1576190">
              <a:off x="3295488" y="734727"/>
              <a:ext cx="428837" cy="428837"/>
              <a:chOff x="8297437" y="2253663"/>
              <a:chExt cx="4117200" cy="4117200"/>
            </a:xfrm>
          </p:grpSpPr>
          <p:sp>
            <p:nvSpPr>
              <p:cNvPr id="1736" name="Google Shape;1736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37" name="Google Shape;1737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38" name="Google Shape;1738;p11"/>
            <p:cNvGrpSpPr/>
            <p:nvPr/>
          </p:nvGrpSpPr>
          <p:grpSpPr>
            <a:xfrm rot="-1573267">
              <a:off x="2009589" y="1298339"/>
              <a:ext cx="368076" cy="368076"/>
              <a:chOff x="8297437" y="2253663"/>
              <a:chExt cx="4117200" cy="4117200"/>
            </a:xfrm>
          </p:grpSpPr>
          <p:sp>
            <p:nvSpPr>
              <p:cNvPr id="1739" name="Google Shape;1739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0" name="Google Shape;1740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1" name="Google Shape;1741;p11"/>
            <p:cNvGrpSpPr/>
            <p:nvPr/>
          </p:nvGrpSpPr>
          <p:grpSpPr>
            <a:xfrm rot="-1572434">
              <a:off x="3063378" y="999016"/>
              <a:ext cx="235871" cy="235871"/>
              <a:chOff x="8297437" y="2253663"/>
              <a:chExt cx="4117200" cy="4117200"/>
            </a:xfrm>
          </p:grpSpPr>
          <p:sp>
            <p:nvSpPr>
              <p:cNvPr id="1742" name="Google Shape;1742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3" name="Google Shape;1743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4" name="Google Shape;1744;p11"/>
            <p:cNvGrpSpPr/>
            <p:nvPr/>
          </p:nvGrpSpPr>
          <p:grpSpPr>
            <a:xfrm rot="-1574351">
              <a:off x="4680689" y="4568246"/>
              <a:ext cx="550364" cy="550364"/>
              <a:chOff x="8297437" y="2253663"/>
              <a:chExt cx="4117200" cy="4117200"/>
            </a:xfrm>
          </p:grpSpPr>
          <p:sp>
            <p:nvSpPr>
              <p:cNvPr id="1745" name="Google Shape;1745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6" name="Google Shape;1746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7" name="Google Shape;1747;p11"/>
            <p:cNvGrpSpPr/>
            <p:nvPr/>
          </p:nvGrpSpPr>
          <p:grpSpPr>
            <a:xfrm rot="-1572813">
              <a:off x="2184332" y="3756001"/>
              <a:ext cx="300132" cy="300132"/>
              <a:chOff x="8297437" y="2253663"/>
              <a:chExt cx="4117200" cy="4117200"/>
            </a:xfrm>
          </p:grpSpPr>
          <p:sp>
            <p:nvSpPr>
              <p:cNvPr id="1748" name="Google Shape;1748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9" name="Google Shape;1749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0" name="Google Shape;1750;p11"/>
            <p:cNvGrpSpPr/>
            <p:nvPr/>
          </p:nvGrpSpPr>
          <p:grpSpPr>
            <a:xfrm rot="-1574617">
              <a:off x="6588980" y="1501846"/>
              <a:ext cx="393853" cy="393853"/>
              <a:chOff x="8297437" y="2253663"/>
              <a:chExt cx="4117200" cy="4117200"/>
            </a:xfrm>
          </p:grpSpPr>
          <p:sp>
            <p:nvSpPr>
              <p:cNvPr id="1751" name="Google Shape;1751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52" name="Google Shape;1752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3" name="Google Shape;1753;p11"/>
            <p:cNvGrpSpPr/>
            <p:nvPr/>
          </p:nvGrpSpPr>
          <p:grpSpPr>
            <a:xfrm rot="-1572610">
              <a:off x="7569042" y="2160576"/>
              <a:ext cx="535083" cy="535083"/>
              <a:chOff x="8297437" y="2253663"/>
              <a:chExt cx="4117200" cy="4117200"/>
            </a:xfrm>
          </p:grpSpPr>
          <p:sp>
            <p:nvSpPr>
              <p:cNvPr id="1754" name="Google Shape;1754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55" name="Google Shape;1755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6" name="Google Shape;1756;p11"/>
            <p:cNvGrpSpPr/>
            <p:nvPr/>
          </p:nvGrpSpPr>
          <p:grpSpPr>
            <a:xfrm rot="-1572610">
              <a:off x="9628215" y="5226297"/>
              <a:ext cx="535083" cy="535083"/>
              <a:chOff x="8297437" y="2253663"/>
              <a:chExt cx="4117200" cy="4117200"/>
            </a:xfrm>
          </p:grpSpPr>
          <p:sp>
            <p:nvSpPr>
              <p:cNvPr id="1757" name="Google Shape;1757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58" name="Google Shape;1758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59" name="Google Shape;1759;p11"/>
            <p:cNvGrpSpPr/>
            <p:nvPr/>
          </p:nvGrpSpPr>
          <p:grpSpPr>
            <a:xfrm rot="-1574662">
              <a:off x="6684897" y="4777732"/>
              <a:ext cx="296081" cy="296081"/>
              <a:chOff x="8297437" y="2253663"/>
              <a:chExt cx="4117200" cy="4117200"/>
            </a:xfrm>
          </p:grpSpPr>
          <p:sp>
            <p:nvSpPr>
              <p:cNvPr id="1760" name="Google Shape;1760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61" name="Google Shape;1761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62" name="Google Shape;1762;p11"/>
            <p:cNvGrpSpPr/>
            <p:nvPr/>
          </p:nvGrpSpPr>
          <p:grpSpPr>
            <a:xfrm rot="-1573459">
              <a:off x="9650402" y="1038665"/>
              <a:ext cx="402508" cy="402508"/>
              <a:chOff x="8297437" y="2253663"/>
              <a:chExt cx="4117200" cy="4117200"/>
            </a:xfrm>
          </p:grpSpPr>
          <p:sp>
            <p:nvSpPr>
              <p:cNvPr id="1763" name="Google Shape;1763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64" name="Google Shape;1764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65" name="Google Shape;1765;p11"/>
            <p:cNvGrpSpPr/>
            <p:nvPr/>
          </p:nvGrpSpPr>
          <p:grpSpPr>
            <a:xfrm rot="-1572434">
              <a:off x="2840095" y="2101258"/>
              <a:ext cx="235871" cy="235871"/>
              <a:chOff x="8297437" y="2253663"/>
              <a:chExt cx="4117200" cy="4117200"/>
            </a:xfrm>
          </p:grpSpPr>
          <p:sp>
            <p:nvSpPr>
              <p:cNvPr id="1766" name="Google Shape;1766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67" name="Google Shape;1767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68" name="Google Shape;1768;p11"/>
            <p:cNvGrpSpPr/>
            <p:nvPr/>
          </p:nvGrpSpPr>
          <p:grpSpPr>
            <a:xfrm rot="-1575143">
              <a:off x="3962399" y="4046267"/>
              <a:ext cx="404901" cy="404901"/>
              <a:chOff x="8297437" y="2253663"/>
              <a:chExt cx="4117200" cy="4117200"/>
            </a:xfrm>
          </p:grpSpPr>
          <p:sp>
            <p:nvSpPr>
              <p:cNvPr id="1769" name="Google Shape;1769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0" name="Google Shape;1770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71" name="Google Shape;1771;p11"/>
            <p:cNvGrpSpPr/>
            <p:nvPr/>
          </p:nvGrpSpPr>
          <p:grpSpPr>
            <a:xfrm rot="-1575894">
              <a:off x="5682340" y="1116462"/>
              <a:ext cx="316334" cy="316334"/>
              <a:chOff x="8297437" y="2253663"/>
              <a:chExt cx="4117200" cy="4117200"/>
            </a:xfrm>
          </p:grpSpPr>
          <p:sp>
            <p:nvSpPr>
              <p:cNvPr id="1772" name="Google Shape;1772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3" name="Google Shape;1773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74" name="Google Shape;1774;p11"/>
            <p:cNvGrpSpPr/>
            <p:nvPr/>
          </p:nvGrpSpPr>
          <p:grpSpPr>
            <a:xfrm rot="-1573659">
              <a:off x="9553451" y="4107028"/>
              <a:ext cx="500281" cy="500281"/>
              <a:chOff x="8297437" y="2253663"/>
              <a:chExt cx="4117200" cy="4117200"/>
            </a:xfrm>
          </p:grpSpPr>
          <p:sp>
            <p:nvSpPr>
              <p:cNvPr id="1775" name="Google Shape;1775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6" name="Google Shape;1776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solidFill>
                <a:srgbClr val="FFAB1C"/>
              </a:solidFill>
              <a:ln>
                <a:noFill/>
              </a:ln>
            </p:spPr>
          </p:pic>
        </p:grpSp>
        <p:grpSp>
          <p:nvGrpSpPr>
            <p:cNvPr id="1777" name="Google Shape;1777;p11"/>
            <p:cNvGrpSpPr/>
            <p:nvPr/>
          </p:nvGrpSpPr>
          <p:grpSpPr>
            <a:xfrm rot="-1575894">
              <a:off x="9882200" y="4954816"/>
              <a:ext cx="316334" cy="316334"/>
              <a:chOff x="8297437" y="2253663"/>
              <a:chExt cx="4117200" cy="4117200"/>
            </a:xfrm>
          </p:grpSpPr>
          <p:sp>
            <p:nvSpPr>
              <p:cNvPr id="1778" name="Google Shape;1778;p11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79" name="Google Shape;1779;p11" descr="A picture containing pool ball&#10;&#10;Description automatically generated"/>
              <p:cNvPicPr preferRelativeResize="0"/>
              <p:nvPr/>
            </p:nvPicPr>
            <p:blipFill rotWithShape="1">
              <a:blip r:embed="rId2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780" name="Google Shape;1780;p11"/>
          <p:cNvSpPr txBox="1">
            <a:spLocks noGrp="1"/>
          </p:cNvSpPr>
          <p:nvPr>
            <p:ph type="title"/>
          </p:nvPr>
        </p:nvSpPr>
        <p:spPr>
          <a:xfrm>
            <a:off x="1424100" y="1068900"/>
            <a:ext cx="93438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12"/>
          <p:cNvSpPr txBox="1">
            <a:spLocks noGrp="1"/>
          </p:cNvSpPr>
          <p:nvPr>
            <p:ph type="subTitle" idx="1"/>
          </p:nvPr>
        </p:nvSpPr>
        <p:spPr>
          <a:xfrm>
            <a:off x="5323525" y="816075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3" name="Google Shape;1783;p12"/>
          <p:cNvSpPr txBox="1">
            <a:spLocks noGrp="1"/>
          </p:cNvSpPr>
          <p:nvPr>
            <p:ph type="subTitle" idx="2"/>
          </p:nvPr>
        </p:nvSpPr>
        <p:spPr>
          <a:xfrm>
            <a:off x="5323525" y="2593579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4" name="Google Shape;1784;p12"/>
          <p:cNvSpPr txBox="1">
            <a:spLocks noGrp="1"/>
          </p:cNvSpPr>
          <p:nvPr>
            <p:ph type="subTitle" idx="3"/>
          </p:nvPr>
        </p:nvSpPr>
        <p:spPr>
          <a:xfrm>
            <a:off x="5323525" y="4371098"/>
            <a:ext cx="6234600" cy="47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785" name="Google Shape;1785;p12"/>
          <p:cNvSpPr txBox="1">
            <a:spLocks noGrp="1"/>
          </p:cNvSpPr>
          <p:nvPr>
            <p:ph type="body" idx="4"/>
          </p:nvPr>
        </p:nvSpPr>
        <p:spPr>
          <a:xfrm>
            <a:off x="5323525" y="1211111"/>
            <a:ext cx="6234600" cy="115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6" name="Google Shape;1786;p12"/>
          <p:cNvSpPr txBox="1">
            <a:spLocks noGrp="1"/>
          </p:cNvSpPr>
          <p:nvPr>
            <p:ph type="body" idx="5"/>
          </p:nvPr>
        </p:nvSpPr>
        <p:spPr>
          <a:xfrm>
            <a:off x="5323525" y="2974332"/>
            <a:ext cx="6234600" cy="11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787" name="Google Shape;1787;p12"/>
          <p:cNvSpPr txBox="1">
            <a:spLocks noGrp="1"/>
          </p:cNvSpPr>
          <p:nvPr>
            <p:ph type="body" idx="6"/>
          </p:nvPr>
        </p:nvSpPr>
        <p:spPr>
          <a:xfrm>
            <a:off x="5323525" y="4735304"/>
            <a:ext cx="6235500" cy="115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grpSp>
        <p:nvGrpSpPr>
          <p:cNvPr id="1788" name="Google Shape;1788;p12"/>
          <p:cNvGrpSpPr/>
          <p:nvPr/>
        </p:nvGrpSpPr>
        <p:grpSpPr>
          <a:xfrm>
            <a:off x="-1704500" y="612357"/>
            <a:ext cx="3827767" cy="4062819"/>
            <a:chOff x="3346366" y="66264"/>
            <a:chExt cx="4787701" cy="5081700"/>
          </a:xfrm>
        </p:grpSpPr>
        <p:sp>
          <p:nvSpPr>
            <p:cNvPr id="1789" name="Google Shape;1789;p12"/>
            <p:cNvSpPr/>
            <p:nvPr/>
          </p:nvSpPr>
          <p:spPr>
            <a:xfrm rot="-2830000">
              <a:off x="2620494" y="2234983"/>
              <a:ext cx="6239445" cy="74426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12"/>
            <p:cNvSpPr/>
            <p:nvPr/>
          </p:nvSpPr>
          <p:spPr>
            <a:xfrm rot="-2827716">
              <a:off x="2494786" y="2293359"/>
              <a:ext cx="6236242" cy="396002"/>
            </a:xfrm>
            <a:custGeom>
              <a:avLst/>
              <a:gdLst/>
              <a:ahLst/>
              <a:cxnLst/>
              <a:rect l="l" t="t" r="r" b="b"/>
              <a:pathLst>
                <a:path w="6239499" h="396209" extrusionOk="0">
                  <a:moveTo>
                    <a:pt x="6130512" y="108986"/>
                  </a:moveTo>
                  <a:cubicBezTo>
                    <a:pt x="6197850" y="176324"/>
                    <a:pt x="6239499" y="269349"/>
                    <a:pt x="6239499" y="372103"/>
                  </a:cubicBezTo>
                  <a:lnTo>
                    <a:pt x="6237069" y="396209"/>
                  </a:lnTo>
                  <a:lnTo>
                    <a:pt x="6230613" y="332172"/>
                  </a:lnTo>
                  <a:cubicBezTo>
                    <a:pt x="6195916" y="162611"/>
                    <a:pt x="6045889" y="35061"/>
                    <a:pt x="5866071" y="35061"/>
                  </a:cubicBezTo>
                  <a:lnTo>
                    <a:pt x="370776" y="35061"/>
                  </a:lnTo>
                  <a:cubicBezTo>
                    <a:pt x="190959" y="35061"/>
                    <a:pt x="40932" y="162611"/>
                    <a:pt x="6235" y="332172"/>
                  </a:cubicBezTo>
                  <a:lnTo>
                    <a:pt x="1105" y="383057"/>
                  </a:lnTo>
                  <a:lnTo>
                    <a:pt x="1" y="372102"/>
                  </a:lnTo>
                  <a:cubicBezTo>
                    <a:pt x="0" y="166596"/>
                    <a:pt x="166597" y="0"/>
                    <a:pt x="372102" y="0"/>
                  </a:cubicBezTo>
                  <a:lnTo>
                    <a:pt x="5867397" y="0"/>
                  </a:lnTo>
                  <a:cubicBezTo>
                    <a:pt x="5970150" y="0"/>
                    <a:pt x="6063175" y="41649"/>
                    <a:pt x="6130512" y="10898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12"/>
            <p:cNvSpPr/>
            <p:nvPr/>
          </p:nvSpPr>
          <p:spPr>
            <a:xfrm rot="-2827716">
              <a:off x="2746442" y="2526408"/>
              <a:ext cx="6236241" cy="396002"/>
            </a:xfrm>
            <a:custGeom>
              <a:avLst/>
              <a:gdLst/>
              <a:ahLst/>
              <a:cxnLst/>
              <a:rect l="l" t="t" r="r" b="b"/>
              <a:pathLst>
                <a:path w="6239498" h="396209" extrusionOk="0">
                  <a:moveTo>
                    <a:pt x="6238394" y="13152"/>
                  </a:moveTo>
                  <a:lnTo>
                    <a:pt x="6239498" y="24106"/>
                  </a:lnTo>
                  <a:cubicBezTo>
                    <a:pt x="6239498" y="229612"/>
                    <a:pt x="6072902" y="396208"/>
                    <a:pt x="5867396" y="396209"/>
                  </a:cubicBezTo>
                  <a:lnTo>
                    <a:pt x="372102" y="396208"/>
                  </a:lnTo>
                  <a:cubicBezTo>
                    <a:pt x="166596" y="396208"/>
                    <a:pt x="0" y="229612"/>
                    <a:pt x="0" y="24106"/>
                  </a:cubicBezTo>
                  <a:lnTo>
                    <a:pt x="2430" y="0"/>
                  </a:lnTo>
                  <a:lnTo>
                    <a:pt x="8886" y="64036"/>
                  </a:lnTo>
                  <a:cubicBezTo>
                    <a:pt x="43583" y="233597"/>
                    <a:pt x="193610" y="361147"/>
                    <a:pt x="373427" y="361147"/>
                  </a:cubicBezTo>
                  <a:lnTo>
                    <a:pt x="5868722" y="361148"/>
                  </a:lnTo>
                  <a:cubicBezTo>
                    <a:pt x="6048540" y="361147"/>
                    <a:pt x="6198567" y="233597"/>
                    <a:pt x="6233264" y="64037"/>
                  </a:cubicBezTo>
                  <a:lnTo>
                    <a:pt x="6238394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2" name="Google Shape;1792;p12"/>
          <p:cNvGrpSpPr/>
          <p:nvPr/>
        </p:nvGrpSpPr>
        <p:grpSpPr>
          <a:xfrm>
            <a:off x="-235984" y="1747961"/>
            <a:ext cx="3513753" cy="3721752"/>
            <a:chOff x="5031721" y="1309109"/>
            <a:chExt cx="4394938" cy="4655100"/>
          </a:xfrm>
        </p:grpSpPr>
        <p:sp>
          <p:nvSpPr>
            <p:cNvPr id="1793" name="Google Shape;1793;p12"/>
            <p:cNvSpPr/>
            <p:nvPr/>
          </p:nvSpPr>
          <p:spPr>
            <a:xfrm rot="-2830055">
              <a:off x="4392113" y="3271209"/>
              <a:ext cx="5670316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12"/>
            <p:cNvSpPr/>
            <p:nvPr/>
          </p:nvSpPr>
          <p:spPr>
            <a:xfrm rot="-2827716">
              <a:off x="4288978" y="3321658"/>
              <a:ext cx="5662529" cy="442790"/>
            </a:xfrm>
            <a:custGeom>
              <a:avLst/>
              <a:gdLst/>
              <a:ahLst/>
              <a:cxnLst/>
              <a:rect l="l" t="t" r="r" b="b"/>
              <a:pathLst>
                <a:path w="5665486" h="443021" extrusionOk="0">
                  <a:moveTo>
                    <a:pt x="5563222" y="107036"/>
                  </a:moveTo>
                  <a:cubicBezTo>
                    <a:pt x="5612821" y="156635"/>
                    <a:pt x="5648229" y="220426"/>
                    <a:pt x="5662834" y="291795"/>
                  </a:cubicBezTo>
                  <a:lnTo>
                    <a:pt x="5665486" y="318110"/>
                  </a:lnTo>
                  <a:lnTo>
                    <a:pt x="5645411" y="253438"/>
                  </a:lnTo>
                  <a:cubicBezTo>
                    <a:pt x="5589934" y="122275"/>
                    <a:pt x="5460057" y="30240"/>
                    <a:pt x="5308685" y="30241"/>
                  </a:cubicBezTo>
                  <a:lnTo>
                    <a:pt x="369317" y="30242"/>
                  </a:lnTo>
                  <a:cubicBezTo>
                    <a:pt x="167487" y="30242"/>
                    <a:pt x="3872" y="193856"/>
                    <a:pt x="3872" y="395686"/>
                  </a:cubicBezTo>
                  <a:lnTo>
                    <a:pt x="8643" y="443021"/>
                  </a:lnTo>
                  <a:lnTo>
                    <a:pt x="7425" y="439096"/>
                  </a:lnTo>
                  <a:cubicBezTo>
                    <a:pt x="2557" y="415306"/>
                    <a:pt x="0" y="390674"/>
                    <a:pt x="0" y="365445"/>
                  </a:cubicBezTo>
                  <a:cubicBezTo>
                    <a:pt x="0" y="163615"/>
                    <a:pt x="163615" y="0"/>
                    <a:pt x="365446" y="0"/>
                  </a:cubicBezTo>
                  <a:lnTo>
                    <a:pt x="5304813" y="0"/>
                  </a:lnTo>
                  <a:cubicBezTo>
                    <a:pt x="5405728" y="0"/>
                    <a:pt x="5497090" y="40904"/>
                    <a:pt x="556322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12"/>
            <p:cNvSpPr/>
            <p:nvPr/>
          </p:nvSpPr>
          <p:spPr>
            <a:xfrm rot="-2827716">
              <a:off x="4506872" y="3510328"/>
              <a:ext cx="5662530" cy="442790"/>
            </a:xfrm>
            <a:custGeom>
              <a:avLst/>
              <a:gdLst/>
              <a:ahLst/>
              <a:cxnLst/>
              <a:rect l="l" t="t" r="r" b="b"/>
              <a:pathLst>
                <a:path w="5665487" h="443021" extrusionOk="0">
                  <a:moveTo>
                    <a:pt x="5656843" y="0"/>
                  </a:moveTo>
                  <a:lnTo>
                    <a:pt x="5658062" y="3926"/>
                  </a:lnTo>
                  <a:cubicBezTo>
                    <a:pt x="5662930" y="27716"/>
                    <a:pt x="5665487" y="52348"/>
                    <a:pt x="5665487" y="77576"/>
                  </a:cubicBezTo>
                  <a:cubicBezTo>
                    <a:pt x="5665487" y="279406"/>
                    <a:pt x="5501871" y="443021"/>
                    <a:pt x="5300042" y="443020"/>
                  </a:cubicBezTo>
                  <a:lnTo>
                    <a:pt x="360674" y="443021"/>
                  </a:lnTo>
                  <a:cubicBezTo>
                    <a:pt x="184073" y="443021"/>
                    <a:pt x="36730" y="317754"/>
                    <a:pt x="2653" y="151227"/>
                  </a:cubicBezTo>
                  <a:lnTo>
                    <a:pt x="0" y="124911"/>
                  </a:lnTo>
                  <a:lnTo>
                    <a:pt x="20076" y="189583"/>
                  </a:lnTo>
                  <a:cubicBezTo>
                    <a:pt x="75554" y="320747"/>
                    <a:pt x="205430" y="412780"/>
                    <a:pt x="356803" y="412780"/>
                  </a:cubicBezTo>
                  <a:lnTo>
                    <a:pt x="5296170" y="412779"/>
                  </a:lnTo>
                  <a:cubicBezTo>
                    <a:pt x="5498000" y="412780"/>
                    <a:pt x="5661616" y="249165"/>
                    <a:pt x="5661615" y="47335"/>
                  </a:cubicBezTo>
                  <a:lnTo>
                    <a:pt x="5656843" y="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6" name="Google Shape;1796;p12"/>
          <p:cNvGrpSpPr/>
          <p:nvPr/>
        </p:nvGrpSpPr>
        <p:grpSpPr>
          <a:xfrm>
            <a:off x="-429814" y="1199055"/>
            <a:ext cx="3454447" cy="3657713"/>
            <a:chOff x="4789281" y="622548"/>
            <a:chExt cx="4320760" cy="4575000"/>
          </a:xfrm>
        </p:grpSpPr>
        <p:sp>
          <p:nvSpPr>
            <p:cNvPr id="1797" name="Google Shape;1797;p12"/>
            <p:cNvSpPr/>
            <p:nvPr/>
          </p:nvSpPr>
          <p:spPr>
            <a:xfrm rot="-2829984">
              <a:off x="4167184" y="2544598"/>
              <a:ext cx="5561198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12"/>
            <p:cNvSpPr/>
            <p:nvPr/>
          </p:nvSpPr>
          <p:spPr>
            <a:xfrm rot="-2827716">
              <a:off x="4043638" y="260176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454073" y="107036"/>
                  </a:moveTo>
                  <a:cubicBezTo>
                    <a:pt x="5520206" y="173169"/>
                    <a:pt x="5561109" y="264530"/>
                    <a:pt x="5561109" y="365446"/>
                  </a:cubicBezTo>
                  <a:lnTo>
                    <a:pt x="5558677" y="389576"/>
                  </a:lnTo>
                  <a:lnTo>
                    <a:pt x="5552354" y="326857"/>
                  </a:lnTo>
                  <a:cubicBezTo>
                    <a:pt x="5518278" y="160330"/>
                    <a:pt x="5370936" y="35062"/>
                    <a:pt x="5194334" y="35062"/>
                  </a:cubicBezTo>
                  <a:lnTo>
                    <a:pt x="364115" y="35063"/>
                  </a:lnTo>
                  <a:cubicBezTo>
                    <a:pt x="187514" y="35062"/>
                    <a:pt x="40171" y="160330"/>
                    <a:pt x="6095" y="326857"/>
                  </a:cubicBezTo>
                  <a:lnTo>
                    <a:pt x="1103" y="376376"/>
                  </a:lnTo>
                  <a:lnTo>
                    <a:pt x="1" y="365445"/>
                  </a:lnTo>
                  <a:cubicBezTo>
                    <a:pt x="0" y="163616"/>
                    <a:pt x="163616" y="1"/>
                    <a:pt x="365446" y="1"/>
                  </a:cubicBezTo>
                  <a:lnTo>
                    <a:pt x="5195665" y="0"/>
                  </a:lnTo>
                  <a:cubicBezTo>
                    <a:pt x="5296580" y="0"/>
                    <a:pt x="5387941" y="40904"/>
                    <a:pt x="5454073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12"/>
            <p:cNvSpPr/>
            <p:nvPr/>
          </p:nvSpPr>
          <p:spPr>
            <a:xfrm rot="-2827716">
              <a:off x="4297479" y="2830271"/>
              <a:ext cx="5558206" cy="389373"/>
            </a:xfrm>
            <a:custGeom>
              <a:avLst/>
              <a:gdLst/>
              <a:ahLst/>
              <a:cxnLst/>
              <a:rect l="l" t="t" r="r" b="b"/>
              <a:pathLst>
                <a:path w="5561109" h="389576" extrusionOk="0">
                  <a:moveTo>
                    <a:pt x="5560007" y="13200"/>
                  </a:moveTo>
                  <a:lnTo>
                    <a:pt x="5561109" y="24131"/>
                  </a:lnTo>
                  <a:cubicBezTo>
                    <a:pt x="5561109" y="225961"/>
                    <a:pt x="5397494" y="389576"/>
                    <a:pt x="5195663" y="389576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3" y="0"/>
                  </a:lnTo>
                  <a:lnTo>
                    <a:pt x="8755" y="62720"/>
                  </a:lnTo>
                  <a:cubicBezTo>
                    <a:pt x="42832" y="229247"/>
                    <a:pt x="190174" y="354515"/>
                    <a:pt x="366776" y="354515"/>
                  </a:cubicBezTo>
                  <a:lnTo>
                    <a:pt x="5196994" y="354515"/>
                  </a:lnTo>
                  <a:cubicBezTo>
                    <a:pt x="5373596" y="354515"/>
                    <a:pt x="5520939" y="229247"/>
                    <a:pt x="5555015" y="62719"/>
                  </a:cubicBezTo>
                  <a:lnTo>
                    <a:pt x="5560007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0" name="Google Shape;1800;p12"/>
          <p:cNvGrpSpPr/>
          <p:nvPr/>
        </p:nvGrpSpPr>
        <p:grpSpPr>
          <a:xfrm>
            <a:off x="1184577" y="2097022"/>
            <a:ext cx="3518919" cy="3727269"/>
            <a:chOff x="6808533" y="1745708"/>
            <a:chExt cx="4401400" cy="4662000"/>
          </a:xfrm>
        </p:grpSpPr>
        <p:sp>
          <p:nvSpPr>
            <p:cNvPr id="1801" name="Google Shape;1801;p12"/>
            <p:cNvSpPr/>
            <p:nvPr/>
          </p:nvSpPr>
          <p:spPr>
            <a:xfrm rot="-2829965">
              <a:off x="6167451" y="3711259"/>
              <a:ext cx="5679863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12"/>
            <p:cNvSpPr/>
            <p:nvPr/>
          </p:nvSpPr>
          <p:spPr>
            <a:xfrm rot="-2827716">
              <a:off x="6043945" y="3768489"/>
              <a:ext cx="5676734" cy="389373"/>
            </a:xfrm>
            <a:custGeom>
              <a:avLst/>
              <a:gdLst/>
              <a:ahLst/>
              <a:cxnLst/>
              <a:rect l="l" t="t" r="r" b="b"/>
              <a:pathLst>
                <a:path w="5679699" h="389576" extrusionOk="0">
                  <a:moveTo>
                    <a:pt x="5572662" y="107036"/>
                  </a:moveTo>
                  <a:cubicBezTo>
                    <a:pt x="5638795" y="173169"/>
                    <a:pt x="5679699" y="264530"/>
                    <a:pt x="5679699" y="365445"/>
                  </a:cubicBezTo>
                  <a:lnTo>
                    <a:pt x="5677266" y="389576"/>
                  </a:lnTo>
                  <a:lnTo>
                    <a:pt x="5670943" y="326856"/>
                  </a:lnTo>
                  <a:cubicBezTo>
                    <a:pt x="5636867" y="160329"/>
                    <a:pt x="5489524" y="35062"/>
                    <a:pt x="5312922" y="35062"/>
                  </a:cubicBezTo>
                  <a:lnTo>
                    <a:pt x="364115" y="35062"/>
                  </a:lnTo>
                  <a:cubicBezTo>
                    <a:pt x="187513" y="35062"/>
                    <a:pt x="40170" y="160329"/>
                    <a:pt x="6094" y="326857"/>
                  </a:cubicBezTo>
                  <a:lnTo>
                    <a:pt x="1102" y="376376"/>
                  </a:lnTo>
                  <a:lnTo>
                    <a:pt x="0" y="365445"/>
                  </a:lnTo>
                  <a:cubicBezTo>
                    <a:pt x="0" y="163615"/>
                    <a:pt x="163616" y="1"/>
                    <a:pt x="365446" y="1"/>
                  </a:cubicBezTo>
                  <a:lnTo>
                    <a:pt x="5314253" y="0"/>
                  </a:lnTo>
                  <a:cubicBezTo>
                    <a:pt x="5415168" y="0"/>
                    <a:pt x="5506530" y="40904"/>
                    <a:pt x="5572662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12"/>
            <p:cNvSpPr/>
            <p:nvPr/>
          </p:nvSpPr>
          <p:spPr>
            <a:xfrm rot="-2827716">
              <a:off x="6297786" y="3996999"/>
              <a:ext cx="5676733" cy="389373"/>
            </a:xfrm>
            <a:custGeom>
              <a:avLst/>
              <a:gdLst/>
              <a:ahLst/>
              <a:cxnLst/>
              <a:rect l="l" t="t" r="r" b="b"/>
              <a:pathLst>
                <a:path w="5679698" h="389576" extrusionOk="0">
                  <a:moveTo>
                    <a:pt x="5678596" y="13200"/>
                  </a:moveTo>
                  <a:lnTo>
                    <a:pt x="5679698" y="24131"/>
                  </a:lnTo>
                  <a:cubicBezTo>
                    <a:pt x="5679698" y="225961"/>
                    <a:pt x="5516083" y="389575"/>
                    <a:pt x="5314252" y="389575"/>
                  </a:cubicBezTo>
                  <a:lnTo>
                    <a:pt x="365445" y="389576"/>
                  </a:lnTo>
                  <a:cubicBezTo>
                    <a:pt x="163615" y="389576"/>
                    <a:pt x="0" y="225961"/>
                    <a:pt x="0" y="24131"/>
                  </a:cubicBezTo>
                  <a:lnTo>
                    <a:pt x="2432" y="0"/>
                  </a:lnTo>
                  <a:lnTo>
                    <a:pt x="8755" y="62720"/>
                  </a:lnTo>
                  <a:cubicBezTo>
                    <a:pt x="42832" y="229247"/>
                    <a:pt x="190174" y="354514"/>
                    <a:pt x="366775" y="354515"/>
                  </a:cubicBezTo>
                  <a:lnTo>
                    <a:pt x="5315583" y="354514"/>
                  </a:lnTo>
                  <a:cubicBezTo>
                    <a:pt x="5492185" y="354514"/>
                    <a:pt x="5639528" y="229246"/>
                    <a:pt x="5673604" y="62719"/>
                  </a:cubicBezTo>
                  <a:lnTo>
                    <a:pt x="5678596" y="1320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4" name="Google Shape;1804;p12"/>
          <p:cNvGrpSpPr/>
          <p:nvPr/>
        </p:nvGrpSpPr>
        <p:grpSpPr>
          <a:xfrm>
            <a:off x="-1248037" y="1657220"/>
            <a:ext cx="4152284" cy="4413720"/>
            <a:chOff x="3765864" y="1195612"/>
            <a:chExt cx="5193601" cy="5520600"/>
          </a:xfrm>
        </p:grpSpPr>
        <p:sp>
          <p:nvSpPr>
            <p:cNvPr id="1805" name="Google Shape;1805;p12"/>
            <p:cNvSpPr/>
            <p:nvPr/>
          </p:nvSpPr>
          <p:spPr>
            <a:xfrm rot="-2830008">
              <a:off x="2937359" y="3590462"/>
              <a:ext cx="6850611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12"/>
            <p:cNvSpPr/>
            <p:nvPr/>
          </p:nvSpPr>
          <p:spPr>
            <a:xfrm rot="-2827716">
              <a:off x="2814227" y="3648150"/>
              <a:ext cx="6847034" cy="389347"/>
            </a:xfrm>
            <a:custGeom>
              <a:avLst/>
              <a:gdLst/>
              <a:ahLst/>
              <a:cxnLst/>
              <a:rect l="l" t="t" r="r" b="b"/>
              <a:pathLst>
                <a:path w="6850610" h="389550" extrusionOk="0">
                  <a:moveTo>
                    <a:pt x="6743574" y="107037"/>
                  </a:moveTo>
                  <a:cubicBezTo>
                    <a:pt x="6809707" y="173170"/>
                    <a:pt x="6850610" y="264531"/>
                    <a:pt x="6850610" y="365445"/>
                  </a:cubicBezTo>
                  <a:lnTo>
                    <a:pt x="6848180" y="389550"/>
                  </a:lnTo>
                  <a:lnTo>
                    <a:pt x="6841860" y="326857"/>
                  </a:lnTo>
                  <a:cubicBezTo>
                    <a:pt x="6807784" y="160330"/>
                    <a:pt x="6660442" y="35062"/>
                    <a:pt x="6483840" y="35062"/>
                  </a:cubicBezTo>
                  <a:lnTo>
                    <a:pt x="364120" y="35061"/>
                  </a:lnTo>
                  <a:cubicBezTo>
                    <a:pt x="187518" y="35062"/>
                    <a:pt x="40175" y="160329"/>
                    <a:pt x="6099" y="326857"/>
                  </a:cubicBezTo>
                  <a:lnTo>
                    <a:pt x="1105" y="376401"/>
                  </a:lnTo>
                  <a:lnTo>
                    <a:pt x="0" y="365446"/>
                  </a:lnTo>
                  <a:cubicBezTo>
                    <a:pt x="0" y="163616"/>
                    <a:pt x="163615" y="1"/>
                    <a:pt x="365445" y="0"/>
                  </a:cubicBezTo>
                  <a:lnTo>
                    <a:pt x="6485166" y="1"/>
                  </a:lnTo>
                  <a:cubicBezTo>
                    <a:pt x="6586081" y="1"/>
                    <a:pt x="6677442" y="40905"/>
                    <a:pt x="6743574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12"/>
            <p:cNvSpPr/>
            <p:nvPr/>
          </p:nvSpPr>
          <p:spPr>
            <a:xfrm rot="-2827716">
              <a:off x="3061003" y="3876675"/>
              <a:ext cx="6847033" cy="389348"/>
            </a:xfrm>
            <a:custGeom>
              <a:avLst/>
              <a:gdLst/>
              <a:ahLst/>
              <a:cxnLst/>
              <a:rect l="l" t="t" r="r" b="b"/>
              <a:pathLst>
                <a:path w="6850609" h="389551" extrusionOk="0">
                  <a:moveTo>
                    <a:pt x="6849505" y="13149"/>
                  </a:moveTo>
                  <a:lnTo>
                    <a:pt x="6850609" y="24105"/>
                  </a:lnTo>
                  <a:cubicBezTo>
                    <a:pt x="6850609" y="225936"/>
                    <a:pt x="6686995" y="389551"/>
                    <a:pt x="6485165" y="389550"/>
                  </a:cubicBezTo>
                  <a:lnTo>
                    <a:pt x="365445" y="389551"/>
                  </a:lnTo>
                  <a:cubicBezTo>
                    <a:pt x="163615" y="389551"/>
                    <a:pt x="0" y="225936"/>
                    <a:pt x="0" y="24106"/>
                  </a:cubicBezTo>
                  <a:lnTo>
                    <a:pt x="2430" y="0"/>
                  </a:lnTo>
                  <a:lnTo>
                    <a:pt x="8750" y="62695"/>
                  </a:lnTo>
                  <a:cubicBezTo>
                    <a:pt x="42826" y="229222"/>
                    <a:pt x="190169" y="354490"/>
                    <a:pt x="366771" y="354490"/>
                  </a:cubicBezTo>
                  <a:lnTo>
                    <a:pt x="6486491" y="354489"/>
                  </a:lnTo>
                  <a:cubicBezTo>
                    <a:pt x="6663092" y="354490"/>
                    <a:pt x="6810434" y="229222"/>
                    <a:pt x="6844510" y="62694"/>
                  </a:cubicBezTo>
                  <a:lnTo>
                    <a:pt x="6849505" y="1314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8" name="Google Shape;1808;p12"/>
          <p:cNvGrpSpPr/>
          <p:nvPr/>
        </p:nvGrpSpPr>
        <p:grpSpPr>
          <a:xfrm>
            <a:off x="397869" y="1625016"/>
            <a:ext cx="3481150" cy="3680258"/>
            <a:chOff x="5824532" y="1155331"/>
            <a:chExt cx="4354159" cy="4603200"/>
          </a:xfrm>
        </p:grpSpPr>
        <p:sp>
          <p:nvSpPr>
            <p:cNvPr id="1809" name="Google Shape;1809;p12"/>
            <p:cNvSpPr/>
            <p:nvPr/>
          </p:nvSpPr>
          <p:spPr>
            <a:xfrm rot="-2830004">
              <a:off x="5196271" y="3091482"/>
              <a:ext cx="5599622" cy="730899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12"/>
            <p:cNvSpPr/>
            <p:nvPr/>
          </p:nvSpPr>
          <p:spPr>
            <a:xfrm rot="-2827716">
              <a:off x="5072700" y="3148580"/>
              <a:ext cx="5596872" cy="389350"/>
            </a:xfrm>
            <a:custGeom>
              <a:avLst/>
              <a:gdLst/>
              <a:ahLst/>
              <a:cxnLst/>
              <a:rect l="l" t="t" r="r" b="b"/>
              <a:pathLst>
                <a:path w="5599795" h="389553" extrusionOk="0">
                  <a:moveTo>
                    <a:pt x="5492759" y="107036"/>
                  </a:moveTo>
                  <a:cubicBezTo>
                    <a:pt x="5558891" y="173169"/>
                    <a:pt x="5599795" y="264530"/>
                    <a:pt x="5599795" y="365445"/>
                  </a:cubicBezTo>
                  <a:lnTo>
                    <a:pt x="5597364" y="389553"/>
                  </a:lnTo>
                  <a:lnTo>
                    <a:pt x="5591045" y="326860"/>
                  </a:lnTo>
                  <a:cubicBezTo>
                    <a:pt x="5556968" y="160333"/>
                    <a:pt x="5409625" y="35065"/>
                    <a:pt x="5233024" y="35065"/>
                  </a:cubicBezTo>
                  <a:lnTo>
                    <a:pt x="364119" y="35066"/>
                  </a:lnTo>
                  <a:cubicBezTo>
                    <a:pt x="187518" y="35065"/>
                    <a:pt x="40175" y="160333"/>
                    <a:pt x="6099" y="326860"/>
                  </a:cubicBezTo>
                  <a:lnTo>
                    <a:pt x="1105" y="376401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4" y="1"/>
                  </a:cubicBezTo>
                  <a:lnTo>
                    <a:pt x="5234350" y="0"/>
                  </a:lnTo>
                  <a:cubicBezTo>
                    <a:pt x="5335265" y="0"/>
                    <a:pt x="5426626" y="40904"/>
                    <a:pt x="54927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12"/>
            <p:cNvSpPr/>
            <p:nvPr/>
          </p:nvSpPr>
          <p:spPr>
            <a:xfrm rot="-2827716">
              <a:off x="5333650" y="3377103"/>
              <a:ext cx="5596872" cy="389351"/>
            </a:xfrm>
            <a:custGeom>
              <a:avLst/>
              <a:gdLst/>
              <a:ahLst/>
              <a:cxnLst/>
              <a:rect l="l" t="t" r="r" b="b"/>
              <a:pathLst>
                <a:path w="5599795" h="389554" extrusionOk="0">
                  <a:moveTo>
                    <a:pt x="5598690" y="13152"/>
                  </a:moveTo>
                  <a:lnTo>
                    <a:pt x="5599795" y="24109"/>
                  </a:lnTo>
                  <a:cubicBezTo>
                    <a:pt x="5599795" y="225939"/>
                    <a:pt x="5436180" y="389554"/>
                    <a:pt x="5234350" y="389554"/>
                  </a:cubicBezTo>
                  <a:lnTo>
                    <a:pt x="365445" y="389554"/>
                  </a:lnTo>
                  <a:cubicBezTo>
                    <a:pt x="163614" y="389554"/>
                    <a:pt x="0" y="225939"/>
                    <a:pt x="0" y="24109"/>
                  </a:cubicBezTo>
                  <a:lnTo>
                    <a:pt x="2431" y="0"/>
                  </a:lnTo>
                  <a:lnTo>
                    <a:pt x="8750" y="62694"/>
                  </a:lnTo>
                  <a:cubicBezTo>
                    <a:pt x="42827" y="229221"/>
                    <a:pt x="190169" y="354489"/>
                    <a:pt x="366771" y="354489"/>
                  </a:cubicBezTo>
                  <a:lnTo>
                    <a:pt x="5235676" y="354489"/>
                  </a:lnTo>
                  <a:cubicBezTo>
                    <a:pt x="5412277" y="354489"/>
                    <a:pt x="5559620" y="229221"/>
                    <a:pt x="5593696" y="62694"/>
                  </a:cubicBezTo>
                  <a:lnTo>
                    <a:pt x="5598690" y="13152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2" name="Google Shape;1812;p12"/>
          <p:cNvGrpSpPr/>
          <p:nvPr/>
        </p:nvGrpSpPr>
        <p:grpSpPr>
          <a:xfrm>
            <a:off x="684259" y="2581283"/>
            <a:ext cx="3404124" cy="3597270"/>
            <a:chOff x="6182744" y="2351413"/>
            <a:chExt cx="4257816" cy="4499400"/>
          </a:xfrm>
        </p:grpSpPr>
        <p:sp>
          <p:nvSpPr>
            <p:cNvPr id="1813" name="Google Shape;1813;p12"/>
            <p:cNvSpPr/>
            <p:nvPr/>
          </p:nvSpPr>
          <p:spPr>
            <a:xfrm rot="-2830035">
              <a:off x="5577129" y="4235663"/>
              <a:ext cx="5458031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12"/>
            <p:cNvSpPr/>
            <p:nvPr/>
          </p:nvSpPr>
          <p:spPr>
            <a:xfrm rot="-2827716">
              <a:off x="5453545" y="4292751"/>
              <a:ext cx="5455263" cy="389351"/>
            </a:xfrm>
            <a:custGeom>
              <a:avLst/>
              <a:gdLst/>
              <a:ahLst/>
              <a:cxnLst/>
              <a:rect l="l" t="t" r="r" b="b"/>
              <a:pathLst>
                <a:path w="5458112" h="389554" extrusionOk="0">
                  <a:moveTo>
                    <a:pt x="5351075" y="107037"/>
                  </a:moveTo>
                  <a:cubicBezTo>
                    <a:pt x="5417207" y="173169"/>
                    <a:pt x="5458112" y="264530"/>
                    <a:pt x="5458112" y="365445"/>
                  </a:cubicBezTo>
                  <a:lnTo>
                    <a:pt x="5455681" y="389554"/>
                  </a:lnTo>
                  <a:lnTo>
                    <a:pt x="5449360" y="326860"/>
                  </a:lnTo>
                  <a:cubicBezTo>
                    <a:pt x="5415284" y="160333"/>
                    <a:pt x="5267942" y="35065"/>
                    <a:pt x="5091341" y="35066"/>
                  </a:cubicBezTo>
                  <a:lnTo>
                    <a:pt x="364118" y="35065"/>
                  </a:lnTo>
                  <a:cubicBezTo>
                    <a:pt x="187517" y="35066"/>
                    <a:pt x="40174" y="160334"/>
                    <a:pt x="6098" y="326861"/>
                  </a:cubicBezTo>
                  <a:lnTo>
                    <a:pt x="1104" y="376403"/>
                  </a:lnTo>
                  <a:lnTo>
                    <a:pt x="0" y="365446"/>
                  </a:lnTo>
                  <a:cubicBezTo>
                    <a:pt x="-1" y="163616"/>
                    <a:pt x="163615" y="1"/>
                    <a:pt x="365444" y="0"/>
                  </a:cubicBezTo>
                  <a:lnTo>
                    <a:pt x="5092667" y="1"/>
                  </a:lnTo>
                  <a:cubicBezTo>
                    <a:pt x="5193582" y="1"/>
                    <a:pt x="5284943" y="40904"/>
                    <a:pt x="5351075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12"/>
            <p:cNvSpPr/>
            <p:nvPr/>
          </p:nvSpPr>
          <p:spPr>
            <a:xfrm rot="-2827716">
              <a:off x="5714497" y="4521277"/>
              <a:ext cx="5455263" cy="389350"/>
            </a:xfrm>
            <a:custGeom>
              <a:avLst/>
              <a:gdLst/>
              <a:ahLst/>
              <a:cxnLst/>
              <a:rect l="l" t="t" r="r" b="b"/>
              <a:pathLst>
                <a:path w="5458112" h="389553" extrusionOk="0">
                  <a:moveTo>
                    <a:pt x="5457007" y="13151"/>
                  </a:moveTo>
                  <a:lnTo>
                    <a:pt x="5458112" y="24107"/>
                  </a:lnTo>
                  <a:cubicBezTo>
                    <a:pt x="5458112" y="225937"/>
                    <a:pt x="5294496" y="389553"/>
                    <a:pt x="5092667" y="389553"/>
                  </a:cubicBezTo>
                  <a:lnTo>
                    <a:pt x="365445" y="389553"/>
                  </a:lnTo>
                  <a:cubicBezTo>
                    <a:pt x="163615" y="389553"/>
                    <a:pt x="0" y="225938"/>
                    <a:pt x="0" y="24108"/>
                  </a:cubicBezTo>
                  <a:lnTo>
                    <a:pt x="2430" y="0"/>
                  </a:lnTo>
                  <a:lnTo>
                    <a:pt x="8750" y="62693"/>
                  </a:lnTo>
                  <a:cubicBezTo>
                    <a:pt x="42827" y="229220"/>
                    <a:pt x="190169" y="354488"/>
                    <a:pt x="366771" y="354488"/>
                  </a:cubicBezTo>
                  <a:lnTo>
                    <a:pt x="5093993" y="354487"/>
                  </a:lnTo>
                  <a:cubicBezTo>
                    <a:pt x="5270594" y="354488"/>
                    <a:pt x="5417937" y="229219"/>
                    <a:pt x="5452013" y="62692"/>
                  </a:cubicBezTo>
                  <a:lnTo>
                    <a:pt x="5457007" y="13151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6" name="Google Shape;1816;p12"/>
          <p:cNvGrpSpPr/>
          <p:nvPr/>
        </p:nvGrpSpPr>
        <p:grpSpPr>
          <a:xfrm>
            <a:off x="3157003" y="3298238"/>
            <a:ext cx="1922673" cy="2035367"/>
            <a:chOff x="9275607" y="3248167"/>
            <a:chExt cx="2404844" cy="2545800"/>
          </a:xfrm>
        </p:grpSpPr>
        <p:sp>
          <p:nvSpPr>
            <p:cNvPr id="1817" name="Google Shape;1817;p12"/>
            <p:cNvSpPr/>
            <p:nvPr/>
          </p:nvSpPr>
          <p:spPr>
            <a:xfrm rot="-2830077">
              <a:off x="8888438" y="4357500"/>
              <a:ext cx="3168338" cy="32713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12"/>
            <p:cNvSpPr/>
            <p:nvPr/>
          </p:nvSpPr>
          <p:spPr>
            <a:xfrm rot="-2827716">
              <a:off x="8837051" y="4381832"/>
              <a:ext cx="3166615" cy="184314"/>
            </a:xfrm>
            <a:custGeom>
              <a:avLst/>
              <a:gdLst/>
              <a:ahLst/>
              <a:cxnLst/>
              <a:rect l="l" t="t" r="r" b="b"/>
              <a:pathLst>
                <a:path w="3168269" h="184410" extrusionOk="0">
                  <a:moveTo>
                    <a:pt x="3120354" y="47916"/>
                  </a:moveTo>
                  <a:cubicBezTo>
                    <a:pt x="3149958" y="77520"/>
                    <a:pt x="3168269" y="118419"/>
                    <a:pt x="3168269" y="163593"/>
                  </a:cubicBezTo>
                  <a:lnTo>
                    <a:pt x="3164066" y="184410"/>
                  </a:lnTo>
                  <a:lnTo>
                    <a:pt x="3154087" y="134981"/>
                  </a:lnTo>
                  <a:cubicBezTo>
                    <a:pt x="3129252" y="76265"/>
                    <a:pt x="3071113" y="35066"/>
                    <a:pt x="3003350" y="35065"/>
                  </a:cubicBezTo>
                  <a:lnTo>
                    <a:pt x="162267" y="35065"/>
                  </a:lnTo>
                  <a:cubicBezTo>
                    <a:pt x="94504" y="35065"/>
                    <a:pt x="36365" y="76265"/>
                    <a:pt x="11530" y="134981"/>
                  </a:cubicBezTo>
                  <a:lnTo>
                    <a:pt x="2877" y="177843"/>
                  </a:lnTo>
                  <a:lnTo>
                    <a:pt x="1" y="163594"/>
                  </a:lnTo>
                  <a:cubicBezTo>
                    <a:pt x="0" y="73243"/>
                    <a:pt x="73243" y="0"/>
                    <a:pt x="163593" y="0"/>
                  </a:cubicBezTo>
                  <a:lnTo>
                    <a:pt x="3004676" y="0"/>
                  </a:lnTo>
                  <a:cubicBezTo>
                    <a:pt x="3049851" y="0"/>
                    <a:pt x="3090750" y="18312"/>
                    <a:pt x="3120354" y="4791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12"/>
            <p:cNvSpPr/>
            <p:nvPr/>
          </p:nvSpPr>
          <p:spPr>
            <a:xfrm rot="-2827716">
              <a:off x="8952392" y="4475363"/>
              <a:ext cx="3166615" cy="184313"/>
            </a:xfrm>
            <a:custGeom>
              <a:avLst/>
              <a:gdLst/>
              <a:ahLst/>
              <a:cxnLst/>
              <a:rect l="l" t="t" r="r" b="b"/>
              <a:pathLst>
                <a:path w="3168269" h="184409" extrusionOk="0">
                  <a:moveTo>
                    <a:pt x="3165392" y="6567"/>
                  </a:moveTo>
                  <a:lnTo>
                    <a:pt x="3168269" y="20815"/>
                  </a:lnTo>
                  <a:cubicBezTo>
                    <a:pt x="3168269" y="111166"/>
                    <a:pt x="3095027" y="184408"/>
                    <a:pt x="3004676" y="184409"/>
                  </a:cubicBezTo>
                  <a:lnTo>
                    <a:pt x="163593" y="184409"/>
                  </a:lnTo>
                  <a:cubicBezTo>
                    <a:pt x="73243" y="184409"/>
                    <a:pt x="0" y="111166"/>
                    <a:pt x="1" y="20816"/>
                  </a:cubicBezTo>
                  <a:lnTo>
                    <a:pt x="4203" y="0"/>
                  </a:lnTo>
                  <a:lnTo>
                    <a:pt x="14182" y="49428"/>
                  </a:lnTo>
                  <a:cubicBezTo>
                    <a:pt x="39017" y="108145"/>
                    <a:pt x="97156" y="149344"/>
                    <a:pt x="164919" y="149344"/>
                  </a:cubicBezTo>
                  <a:lnTo>
                    <a:pt x="3006002" y="149344"/>
                  </a:lnTo>
                  <a:cubicBezTo>
                    <a:pt x="3073765" y="149344"/>
                    <a:pt x="3131904" y="108144"/>
                    <a:pt x="3156739" y="49428"/>
                  </a:cubicBezTo>
                  <a:lnTo>
                    <a:pt x="3165392" y="656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0" name="Google Shape;1820;p12"/>
          <p:cNvGrpSpPr/>
          <p:nvPr/>
        </p:nvGrpSpPr>
        <p:grpSpPr>
          <a:xfrm>
            <a:off x="502647" y="2126688"/>
            <a:ext cx="3532730" cy="3742140"/>
            <a:chOff x="5955587" y="1782813"/>
            <a:chExt cx="4418674" cy="4680600"/>
          </a:xfrm>
        </p:grpSpPr>
        <p:sp>
          <p:nvSpPr>
            <p:cNvPr id="1821" name="Google Shape;1821;p12"/>
            <p:cNvSpPr/>
            <p:nvPr/>
          </p:nvSpPr>
          <p:spPr>
            <a:xfrm rot="-2830029">
              <a:off x="5310423" y="3757664"/>
              <a:ext cx="5705129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12"/>
            <p:cNvSpPr/>
            <p:nvPr/>
          </p:nvSpPr>
          <p:spPr>
            <a:xfrm rot="-2827716">
              <a:off x="5186938" y="381489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598059" y="107036"/>
                  </a:moveTo>
                  <a:cubicBezTo>
                    <a:pt x="5664191" y="173169"/>
                    <a:pt x="5705095" y="264530"/>
                    <a:pt x="5705095" y="365446"/>
                  </a:cubicBezTo>
                  <a:lnTo>
                    <a:pt x="5702664" y="389560"/>
                  </a:lnTo>
                  <a:lnTo>
                    <a:pt x="5696344" y="326859"/>
                  </a:lnTo>
                  <a:cubicBezTo>
                    <a:pt x="5662267" y="160332"/>
                    <a:pt x="5514924" y="35064"/>
                    <a:pt x="5338323" y="35064"/>
                  </a:cubicBezTo>
                  <a:lnTo>
                    <a:pt x="364118" y="35065"/>
                  </a:lnTo>
                  <a:cubicBezTo>
                    <a:pt x="187517" y="35064"/>
                    <a:pt x="40174" y="160332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1" y="163616"/>
                    <a:pt x="163615" y="0"/>
                    <a:pt x="365445" y="1"/>
                  </a:cubicBezTo>
                  <a:lnTo>
                    <a:pt x="5339650" y="0"/>
                  </a:lnTo>
                  <a:cubicBezTo>
                    <a:pt x="5440565" y="0"/>
                    <a:pt x="5531927" y="40904"/>
                    <a:pt x="5598059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12"/>
            <p:cNvSpPr/>
            <p:nvPr/>
          </p:nvSpPr>
          <p:spPr>
            <a:xfrm rot="-2827716">
              <a:off x="5440794" y="4043414"/>
              <a:ext cx="5702117" cy="389357"/>
            </a:xfrm>
            <a:custGeom>
              <a:avLst/>
              <a:gdLst/>
              <a:ahLst/>
              <a:cxnLst/>
              <a:rect l="l" t="t" r="r" b="b"/>
              <a:pathLst>
                <a:path w="5705095" h="389560" extrusionOk="0">
                  <a:moveTo>
                    <a:pt x="5703991" y="13166"/>
                  </a:moveTo>
                  <a:lnTo>
                    <a:pt x="5705095" y="24115"/>
                  </a:lnTo>
                  <a:cubicBezTo>
                    <a:pt x="5705095" y="225945"/>
                    <a:pt x="5541480" y="389560"/>
                    <a:pt x="5339650" y="389560"/>
                  </a:cubicBezTo>
                  <a:lnTo>
                    <a:pt x="365445" y="389560"/>
                  </a:lnTo>
                  <a:cubicBezTo>
                    <a:pt x="163615" y="389560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2"/>
                  </a:lnTo>
                  <a:cubicBezTo>
                    <a:pt x="42828" y="229229"/>
                    <a:pt x="190170" y="354497"/>
                    <a:pt x="366772" y="354497"/>
                  </a:cubicBezTo>
                  <a:lnTo>
                    <a:pt x="5340977" y="354496"/>
                  </a:lnTo>
                  <a:cubicBezTo>
                    <a:pt x="5517579" y="354496"/>
                    <a:pt x="5664921" y="229229"/>
                    <a:pt x="5698998" y="62701"/>
                  </a:cubicBezTo>
                  <a:lnTo>
                    <a:pt x="5703991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4" name="Google Shape;1824;p12"/>
          <p:cNvGrpSpPr/>
          <p:nvPr/>
        </p:nvGrpSpPr>
        <p:grpSpPr>
          <a:xfrm>
            <a:off x="-1426786" y="1825790"/>
            <a:ext cx="2467710" cy="2611135"/>
            <a:chOff x="2134683" y="1406427"/>
            <a:chExt cx="4494099" cy="4755300"/>
          </a:xfrm>
        </p:grpSpPr>
        <p:sp>
          <p:nvSpPr>
            <p:cNvPr id="1825" name="Google Shape;1825;p12"/>
            <p:cNvSpPr/>
            <p:nvPr/>
          </p:nvSpPr>
          <p:spPr>
            <a:xfrm rot="-2829977">
              <a:off x="1469270" y="3422451"/>
              <a:ext cx="5814027" cy="72325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12"/>
            <p:cNvSpPr/>
            <p:nvPr/>
          </p:nvSpPr>
          <p:spPr>
            <a:xfrm rot="-2827716">
              <a:off x="1347244" y="3479082"/>
              <a:ext cx="5810844" cy="385501"/>
            </a:xfrm>
            <a:custGeom>
              <a:avLst/>
              <a:gdLst/>
              <a:ahLst/>
              <a:cxnLst/>
              <a:rect l="l" t="t" r="r" b="b"/>
              <a:pathLst>
                <a:path w="5813879" h="385702" extrusionOk="0">
                  <a:moveTo>
                    <a:pt x="5707969" y="105910"/>
                  </a:moveTo>
                  <a:cubicBezTo>
                    <a:pt x="5773405" y="171347"/>
                    <a:pt x="5813879" y="261747"/>
                    <a:pt x="5813879" y="361600"/>
                  </a:cubicBezTo>
                  <a:lnTo>
                    <a:pt x="5813877" y="361600"/>
                  </a:lnTo>
                  <a:lnTo>
                    <a:pt x="5811448" y="385702"/>
                  </a:lnTo>
                  <a:lnTo>
                    <a:pt x="5805207" y="323791"/>
                  </a:lnTo>
                  <a:cubicBezTo>
                    <a:pt x="5771489" y="159015"/>
                    <a:pt x="5625695" y="35065"/>
                    <a:pt x="5450953" y="35065"/>
                  </a:cubicBezTo>
                  <a:lnTo>
                    <a:pt x="360274" y="35066"/>
                  </a:lnTo>
                  <a:cubicBezTo>
                    <a:pt x="185532" y="35065"/>
                    <a:pt x="39739" y="159016"/>
                    <a:pt x="6021" y="323791"/>
                  </a:cubicBezTo>
                  <a:lnTo>
                    <a:pt x="1105" y="372556"/>
                  </a:lnTo>
                  <a:lnTo>
                    <a:pt x="0" y="361600"/>
                  </a:lnTo>
                  <a:lnTo>
                    <a:pt x="7347" y="288725"/>
                  </a:lnTo>
                  <a:cubicBezTo>
                    <a:pt x="41065" y="123951"/>
                    <a:pt x="186858" y="0"/>
                    <a:pt x="361600" y="0"/>
                  </a:cubicBezTo>
                  <a:lnTo>
                    <a:pt x="5452279" y="0"/>
                  </a:lnTo>
                  <a:cubicBezTo>
                    <a:pt x="5552132" y="0"/>
                    <a:pt x="5642532" y="40474"/>
                    <a:pt x="5707969" y="10591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12"/>
            <p:cNvSpPr/>
            <p:nvPr/>
          </p:nvSpPr>
          <p:spPr>
            <a:xfrm rot="-2827716">
              <a:off x="1605376" y="3704992"/>
              <a:ext cx="5810844" cy="385508"/>
            </a:xfrm>
            <a:custGeom>
              <a:avLst/>
              <a:gdLst/>
              <a:ahLst/>
              <a:cxnLst/>
              <a:rect l="l" t="t" r="r" b="b"/>
              <a:pathLst>
                <a:path w="5813879" h="385709" extrusionOk="0">
                  <a:moveTo>
                    <a:pt x="5812774" y="13146"/>
                  </a:moveTo>
                  <a:lnTo>
                    <a:pt x="5813879" y="24109"/>
                  </a:lnTo>
                  <a:lnTo>
                    <a:pt x="5813878" y="24109"/>
                  </a:lnTo>
                  <a:cubicBezTo>
                    <a:pt x="5813877" y="223815"/>
                    <a:pt x="5651984" y="385709"/>
                    <a:pt x="5452278" y="385709"/>
                  </a:cubicBezTo>
                  <a:lnTo>
                    <a:pt x="361601" y="385708"/>
                  </a:lnTo>
                  <a:cubicBezTo>
                    <a:pt x="186857" y="385708"/>
                    <a:pt x="41065" y="261758"/>
                    <a:pt x="7347" y="96983"/>
                  </a:cubicBezTo>
                  <a:lnTo>
                    <a:pt x="0" y="24109"/>
                  </a:lnTo>
                  <a:lnTo>
                    <a:pt x="2431" y="0"/>
                  </a:lnTo>
                  <a:lnTo>
                    <a:pt x="8673" y="61918"/>
                  </a:lnTo>
                  <a:cubicBezTo>
                    <a:pt x="42391" y="226693"/>
                    <a:pt x="188183" y="350643"/>
                    <a:pt x="362926" y="350643"/>
                  </a:cubicBezTo>
                  <a:lnTo>
                    <a:pt x="5453604" y="350644"/>
                  </a:lnTo>
                  <a:cubicBezTo>
                    <a:pt x="5628346" y="350644"/>
                    <a:pt x="5774139" y="226694"/>
                    <a:pt x="5807857" y="61919"/>
                  </a:cubicBezTo>
                  <a:lnTo>
                    <a:pt x="5812774" y="1314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8" name="Google Shape;1828;p12"/>
          <p:cNvGrpSpPr/>
          <p:nvPr/>
        </p:nvGrpSpPr>
        <p:grpSpPr>
          <a:xfrm>
            <a:off x="2098917" y="3527697"/>
            <a:ext cx="2467501" cy="2623239"/>
            <a:chOff x="7952172" y="3535170"/>
            <a:chExt cx="3086305" cy="3281100"/>
          </a:xfrm>
        </p:grpSpPr>
        <p:sp>
          <p:nvSpPr>
            <p:cNvPr id="1829" name="Google Shape;1829;p12"/>
            <p:cNvSpPr/>
            <p:nvPr/>
          </p:nvSpPr>
          <p:spPr>
            <a:xfrm rot="-2829986">
              <a:off x="7439577" y="4978085"/>
              <a:ext cx="4107691" cy="39526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12"/>
            <p:cNvSpPr/>
            <p:nvPr/>
          </p:nvSpPr>
          <p:spPr>
            <a:xfrm rot="-2827716">
              <a:off x="7376022" y="5008186"/>
              <a:ext cx="4105426" cy="218287"/>
            </a:xfrm>
            <a:custGeom>
              <a:avLst/>
              <a:gdLst/>
              <a:ahLst/>
              <a:cxnLst/>
              <a:rect l="l" t="t" r="r" b="b"/>
              <a:pathLst>
                <a:path w="4107570" h="218401" extrusionOk="0">
                  <a:moveTo>
                    <a:pt x="4049699" y="57870"/>
                  </a:moveTo>
                  <a:cubicBezTo>
                    <a:pt x="4085455" y="93627"/>
                    <a:pt x="4107570" y="143024"/>
                    <a:pt x="4107570" y="197586"/>
                  </a:cubicBezTo>
                  <a:lnTo>
                    <a:pt x="4107569" y="197586"/>
                  </a:lnTo>
                  <a:lnTo>
                    <a:pt x="4103367" y="218401"/>
                  </a:lnTo>
                  <a:lnTo>
                    <a:pt x="4090716" y="155740"/>
                  </a:lnTo>
                  <a:cubicBezTo>
                    <a:pt x="4060721" y="84823"/>
                    <a:pt x="3990500" y="35063"/>
                    <a:pt x="3908657" y="35064"/>
                  </a:cubicBezTo>
                  <a:lnTo>
                    <a:pt x="196259" y="35063"/>
                  </a:lnTo>
                  <a:cubicBezTo>
                    <a:pt x="114415" y="35064"/>
                    <a:pt x="44195" y="84824"/>
                    <a:pt x="14200" y="155740"/>
                  </a:cubicBezTo>
                  <a:lnTo>
                    <a:pt x="2876" y="211831"/>
                  </a:lnTo>
                  <a:lnTo>
                    <a:pt x="0" y="197585"/>
                  </a:lnTo>
                  <a:lnTo>
                    <a:pt x="0" y="197586"/>
                  </a:lnTo>
                  <a:cubicBezTo>
                    <a:pt x="1" y="88462"/>
                    <a:pt x="88462" y="0"/>
                    <a:pt x="197586" y="0"/>
                  </a:cubicBezTo>
                  <a:lnTo>
                    <a:pt x="3909984" y="0"/>
                  </a:lnTo>
                  <a:cubicBezTo>
                    <a:pt x="3964546" y="0"/>
                    <a:pt x="4013943" y="22115"/>
                    <a:pt x="4049699" y="5787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12"/>
            <p:cNvSpPr/>
            <p:nvPr/>
          </p:nvSpPr>
          <p:spPr>
            <a:xfrm rot="-2827716">
              <a:off x="7509199" y="5124823"/>
              <a:ext cx="4105427" cy="218290"/>
            </a:xfrm>
            <a:custGeom>
              <a:avLst/>
              <a:gdLst/>
              <a:ahLst/>
              <a:cxnLst/>
              <a:rect l="l" t="t" r="r" b="b"/>
              <a:pathLst>
                <a:path w="4107571" h="218404" extrusionOk="0">
                  <a:moveTo>
                    <a:pt x="4104695" y="6570"/>
                  </a:moveTo>
                  <a:lnTo>
                    <a:pt x="4107571" y="20818"/>
                  </a:lnTo>
                  <a:lnTo>
                    <a:pt x="4107569" y="20818"/>
                  </a:lnTo>
                  <a:cubicBezTo>
                    <a:pt x="4107569" y="129942"/>
                    <a:pt x="4019108" y="218404"/>
                    <a:pt x="3909983" y="218404"/>
                  </a:cubicBezTo>
                  <a:lnTo>
                    <a:pt x="197587" y="218403"/>
                  </a:lnTo>
                  <a:cubicBezTo>
                    <a:pt x="88463" y="218403"/>
                    <a:pt x="0" y="129941"/>
                    <a:pt x="0" y="20818"/>
                  </a:cubicBezTo>
                  <a:lnTo>
                    <a:pt x="1" y="20818"/>
                  </a:lnTo>
                  <a:lnTo>
                    <a:pt x="4204" y="0"/>
                  </a:lnTo>
                  <a:lnTo>
                    <a:pt x="16855" y="62664"/>
                  </a:lnTo>
                  <a:cubicBezTo>
                    <a:pt x="46850" y="133580"/>
                    <a:pt x="117071" y="183340"/>
                    <a:pt x="198914" y="183340"/>
                  </a:cubicBezTo>
                  <a:lnTo>
                    <a:pt x="3911311" y="183341"/>
                  </a:lnTo>
                  <a:cubicBezTo>
                    <a:pt x="3993154" y="183341"/>
                    <a:pt x="4063375" y="133581"/>
                    <a:pt x="4093370" y="62664"/>
                  </a:cubicBezTo>
                  <a:lnTo>
                    <a:pt x="4104695" y="6570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2" name="Google Shape;1832;p12"/>
          <p:cNvGrpSpPr/>
          <p:nvPr/>
        </p:nvGrpSpPr>
        <p:grpSpPr>
          <a:xfrm>
            <a:off x="3590480" y="3840985"/>
            <a:ext cx="1304459" cy="1382256"/>
            <a:chOff x="9817792" y="3927025"/>
            <a:chExt cx="1631594" cy="1728900"/>
          </a:xfrm>
        </p:grpSpPr>
        <p:sp>
          <p:nvSpPr>
            <p:cNvPr id="1833" name="Google Shape;1833;p12"/>
            <p:cNvSpPr/>
            <p:nvPr/>
          </p:nvSpPr>
          <p:spPr>
            <a:xfrm rot="-2829923">
              <a:off x="9564967" y="4670579"/>
              <a:ext cx="2133450" cy="241791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12"/>
            <p:cNvSpPr/>
            <p:nvPr/>
          </p:nvSpPr>
          <p:spPr>
            <a:xfrm rot="-2827716">
              <a:off x="9528923" y="4687498"/>
              <a:ext cx="2132346" cy="141707"/>
            </a:xfrm>
            <a:custGeom>
              <a:avLst/>
              <a:gdLst/>
              <a:ahLst/>
              <a:cxnLst/>
              <a:rect l="l" t="t" r="r" b="b"/>
              <a:pathLst>
                <a:path w="2133460" h="141781" extrusionOk="0">
                  <a:moveTo>
                    <a:pt x="2098031" y="35430"/>
                  </a:moveTo>
                  <a:cubicBezTo>
                    <a:pt x="2119921" y="57320"/>
                    <a:pt x="2133460" y="87560"/>
                    <a:pt x="2133460" y="120964"/>
                  </a:cubicBezTo>
                  <a:lnTo>
                    <a:pt x="2133459" y="120963"/>
                  </a:lnTo>
                  <a:lnTo>
                    <a:pt x="2129256" y="141781"/>
                  </a:lnTo>
                  <a:lnTo>
                    <a:pt x="2122627" y="108944"/>
                  </a:lnTo>
                  <a:cubicBezTo>
                    <a:pt x="2104264" y="65527"/>
                    <a:pt x="2061274" y="35064"/>
                    <a:pt x="2011170" y="35065"/>
                  </a:cubicBezTo>
                  <a:lnTo>
                    <a:pt x="119635" y="35064"/>
                  </a:lnTo>
                  <a:cubicBezTo>
                    <a:pt x="69531" y="35064"/>
                    <a:pt x="26542" y="65528"/>
                    <a:pt x="8179" y="108943"/>
                  </a:cubicBezTo>
                  <a:lnTo>
                    <a:pt x="2877" y="135208"/>
                  </a:lnTo>
                  <a:lnTo>
                    <a:pt x="0" y="120963"/>
                  </a:lnTo>
                  <a:lnTo>
                    <a:pt x="9506" y="73880"/>
                  </a:lnTo>
                  <a:cubicBezTo>
                    <a:pt x="27870" y="30464"/>
                    <a:pt x="70859" y="1"/>
                    <a:pt x="120963" y="1"/>
                  </a:cubicBezTo>
                  <a:lnTo>
                    <a:pt x="2012497" y="1"/>
                  </a:lnTo>
                  <a:cubicBezTo>
                    <a:pt x="2045900" y="0"/>
                    <a:pt x="2076141" y="13540"/>
                    <a:pt x="2098031" y="35430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12"/>
            <p:cNvSpPr/>
            <p:nvPr/>
          </p:nvSpPr>
          <p:spPr>
            <a:xfrm rot="-2827716">
              <a:off x="9605909" y="4752042"/>
              <a:ext cx="2132346" cy="141708"/>
            </a:xfrm>
            <a:custGeom>
              <a:avLst/>
              <a:gdLst/>
              <a:ahLst/>
              <a:cxnLst/>
              <a:rect l="l" t="t" r="r" b="b"/>
              <a:pathLst>
                <a:path w="2133460" h="141782" extrusionOk="0">
                  <a:moveTo>
                    <a:pt x="2130583" y="6573"/>
                  </a:moveTo>
                  <a:lnTo>
                    <a:pt x="2133460" y="20820"/>
                  </a:lnTo>
                  <a:lnTo>
                    <a:pt x="2133459" y="20819"/>
                  </a:lnTo>
                  <a:cubicBezTo>
                    <a:pt x="2133459" y="87625"/>
                    <a:pt x="2079303" y="141782"/>
                    <a:pt x="2012495" y="141782"/>
                  </a:cubicBezTo>
                  <a:lnTo>
                    <a:pt x="120963" y="141781"/>
                  </a:lnTo>
                  <a:cubicBezTo>
                    <a:pt x="70859" y="141781"/>
                    <a:pt x="27869" y="111318"/>
                    <a:pt x="9506" y="67902"/>
                  </a:cubicBezTo>
                  <a:lnTo>
                    <a:pt x="0" y="20819"/>
                  </a:lnTo>
                  <a:lnTo>
                    <a:pt x="4204" y="0"/>
                  </a:lnTo>
                  <a:lnTo>
                    <a:pt x="10833" y="32839"/>
                  </a:lnTo>
                  <a:cubicBezTo>
                    <a:pt x="29197" y="76254"/>
                    <a:pt x="72186" y="106718"/>
                    <a:pt x="122290" y="106718"/>
                  </a:cubicBezTo>
                  <a:lnTo>
                    <a:pt x="2013823" y="106719"/>
                  </a:lnTo>
                  <a:cubicBezTo>
                    <a:pt x="2063928" y="106718"/>
                    <a:pt x="2106917" y="76255"/>
                    <a:pt x="2125281" y="32840"/>
                  </a:cubicBezTo>
                  <a:lnTo>
                    <a:pt x="2130583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6" name="Google Shape;1836;p12"/>
          <p:cNvGrpSpPr/>
          <p:nvPr/>
        </p:nvGrpSpPr>
        <p:grpSpPr>
          <a:xfrm>
            <a:off x="-1704499" y="743570"/>
            <a:ext cx="2580641" cy="2735131"/>
            <a:chOff x="2075692" y="52828"/>
            <a:chExt cx="4347442" cy="4607700"/>
          </a:xfrm>
        </p:grpSpPr>
        <p:sp>
          <p:nvSpPr>
            <p:cNvPr id="1837" name="Google Shape;1837;p1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1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1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0" name="Google Shape;1840;p12"/>
          <p:cNvGrpSpPr/>
          <p:nvPr/>
        </p:nvGrpSpPr>
        <p:grpSpPr>
          <a:xfrm>
            <a:off x="-1942565" y="556320"/>
            <a:ext cx="2626826" cy="2787777"/>
            <a:chOff x="459511" y="835636"/>
            <a:chExt cx="3285587" cy="3486900"/>
          </a:xfrm>
        </p:grpSpPr>
        <p:sp>
          <p:nvSpPr>
            <p:cNvPr id="1841" name="Google Shape;1841;p12"/>
            <p:cNvSpPr/>
            <p:nvPr/>
          </p:nvSpPr>
          <p:spPr>
            <a:xfrm rot="-2830019">
              <a:off x="-56761" y="2341433"/>
              <a:ext cx="4314245" cy="475306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12"/>
            <p:cNvSpPr/>
            <p:nvPr/>
          </p:nvSpPr>
          <p:spPr>
            <a:xfrm rot="-2827716">
              <a:off x="-133745" y="2377546"/>
              <a:ext cx="4311929" cy="261669"/>
            </a:xfrm>
            <a:custGeom>
              <a:avLst/>
              <a:gdLst/>
              <a:ahLst/>
              <a:cxnLst/>
              <a:rect l="l" t="t" r="r" b="b"/>
              <a:pathLst>
                <a:path w="4314181" h="261806" extrusionOk="0">
                  <a:moveTo>
                    <a:pt x="4244562" y="69619"/>
                  </a:moveTo>
                  <a:cubicBezTo>
                    <a:pt x="4287576" y="112632"/>
                    <a:pt x="4314180" y="172055"/>
                    <a:pt x="4314181" y="237692"/>
                  </a:cubicBezTo>
                  <a:lnTo>
                    <a:pt x="4311749" y="261806"/>
                  </a:lnTo>
                  <a:lnTo>
                    <a:pt x="4308024" y="224853"/>
                  </a:lnTo>
                  <a:cubicBezTo>
                    <a:pt x="4285860" y="116541"/>
                    <a:pt x="4190026" y="35064"/>
                    <a:pt x="4075162" y="35064"/>
                  </a:cubicBezTo>
                  <a:lnTo>
                    <a:pt x="236364" y="35064"/>
                  </a:lnTo>
                  <a:cubicBezTo>
                    <a:pt x="121500" y="35064"/>
                    <a:pt x="25666" y="116541"/>
                    <a:pt x="3502" y="224853"/>
                  </a:cubicBezTo>
                  <a:lnTo>
                    <a:pt x="1104" y="248640"/>
                  </a:lnTo>
                  <a:lnTo>
                    <a:pt x="0" y="237692"/>
                  </a:lnTo>
                  <a:cubicBezTo>
                    <a:pt x="0" y="106419"/>
                    <a:pt x="106418" y="0"/>
                    <a:pt x="237691" y="1"/>
                  </a:cubicBezTo>
                  <a:lnTo>
                    <a:pt x="4076489" y="0"/>
                  </a:lnTo>
                  <a:cubicBezTo>
                    <a:pt x="4142126" y="0"/>
                    <a:pt x="4201548" y="26605"/>
                    <a:pt x="4244562" y="69619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12"/>
            <p:cNvSpPr/>
            <p:nvPr/>
          </p:nvSpPr>
          <p:spPr>
            <a:xfrm rot="-2827716">
              <a:off x="26426" y="2519211"/>
              <a:ext cx="4311928" cy="261670"/>
            </a:xfrm>
            <a:custGeom>
              <a:avLst/>
              <a:gdLst/>
              <a:ahLst/>
              <a:cxnLst/>
              <a:rect l="l" t="t" r="r" b="b"/>
              <a:pathLst>
                <a:path w="4314180" h="261807" extrusionOk="0">
                  <a:moveTo>
                    <a:pt x="4313076" y="13166"/>
                  </a:moveTo>
                  <a:lnTo>
                    <a:pt x="4314180" y="24115"/>
                  </a:lnTo>
                  <a:cubicBezTo>
                    <a:pt x="4314179" y="155388"/>
                    <a:pt x="4207762" y="261806"/>
                    <a:pt x="4076489" y="261807"/>
                  </a:cubicBezTo>
                  <a:lnTo>
                    <a:pt x="237690" y="261806"/>
                  </a:lnTo>
                  <a:cubicBezTo>
                    <a:pt x="106418" y="261807"/>
                    <a:pt x="0" y="155388"/>
                    <a:pt x="0" y="24116"/>
                  </a:cubicBezTo>
                  <a:lnTo>
                    <a:pt x="2431" y="0"/>
                  </a:lnTo>
                  <a:lnTo>
                    <a:pt x="6156" y="36955"/>
                  </a:lnTo>
                  <a:cubicBezTo>
                    <a:pt x="28320" y="145267"/>
                    <a:pt x="124154" y="226743"/>
                    <a:pt x="239018" y="226743"/>
                  </a:cubicBezTo>
                  <a:lnTo>
                    <a:pt x="4077816" y="226743"/>
                  </a:lnTo>
                  <a:cubicBezTo>
                    <a:pt x="4192680" y="226743"/>
                    <a:pt x="4288514" y="145266"/>
                    <a:pt x="4310678" y="36954"/>
                  </a:cubicBezTo>
                  <a:lnTo>
                    <a:pt x="4313076" y="1316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4" name="Google Shape;1844;p12"/>
          <p:cNvGrpSpPr/>
          <p:nvPr/>
        </p:nvGrpSpPr>
        <p:grpSpPr>
          <a:xfrm>
            <a:off x="-1646111" y="1477100"/>
            <a:ext cx="3516511" cy="3724631"/>
            <a:chOff x="3267959" y="970321"/>
            <a:chExt cx="4398388" cy="4658700"/>
          </a:xfrm>
        </p:grpSpPr>
        <p:sp>
          <p:nvSpPr>
            <p:cNvPr id="1845" name="Google Shape;1845;p12"/>
            <p:cNvSpPr/>
            <p:nvPr/>
          </p:nvSpPr>
          <p:spPr>
            <a:xfrm rot="-2830072">
              <a:off x="2627559" y="2934221"/>
              <a:ext cx="5675200" cy="73089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12"/>
            <p:cNvSpPr/>
            <p:nvPr/>
          </p:nvSpPr>
          <p:spPr>
            <a:xfrm rot="-2827716">
              <a:off x="2504074" y="2991429"/>
              <a:ext cx="5672301" cy="389356"/>
            </a:xfrm>
            <a:custGeom>
              <a:avLst/>
              <a:gdLst/>
              <a:ahLst/>
              <a:cxnLst/>
              <a:rect l="l" t="t" r="r" b="b"/>
              <a:pathLst>
                <a:path w="5675264" h="389559" extrusionOk="0">
                  <a:moveTo>
                    <a:pt x="5568227" y="107035"/>
                  </a:moveTo>
                  <a:cubicBezTo>
                    <a:pt x="5634360" y="173168"/>
                    <a:pt x="5675264" y="264529"/>
                    <a:pt x="5675264" y="365445"/>
                  </a:cubicBezTo>
                  <a:lnTo>
                    <a:pt x="5672833" y="389559"/>
                  </a:lnTo>
                  <a:lnTo>
                    <a:pt x="5666512" y="326858"/>
                  </a:lnTo>
                  <a:cubicBezTo>
                    <a:pt x="5632435" y="160331"/>
                    <a:pt x="5485093" y="35064"/>
                    <a:pt x="5308491" y="35064"/>
                  </a:cubicBezTo>
                  <a:lnTo>
                    <a:pt x="364118" y="35064"/>
                  </a:lnTo>
                  <a:cubicBezTo>
                    <a:pt x="187517" y="35064"/>
                    <a:pt x="40174" y="160331"/>
                    <a:pt x="6098" y="326859"/>
                  </a:cubicBezTo>
                  <a:lnTo>
                    <a:pt x="1104" y="376394"/>
                  </a:lnTo>
                  <a:lnTo>
                    <a:pt x="0" y="365445"/>
                  </a:lnTo>
                  <a:cubicBezTo>
                    <a:pt x="0" y="163615"/>
                    <a:pt x="163615" y="0"/>
                    <a:pt x="365446" y="0"/>
                  </a:cubicBezTo>
                  <a:lnTo>
                    <a:pt x="5309818" y="0"/>
                  </a:lnTo>
                  <a:cubicBezTo>
                    <a:pt x="5410733" y="0"/>
                    <a:pt x="5502095" y="40904"/>
                    <a:pt x="5568227" y="10703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12"/>
            <p:cNvSpPr/>
            <p:nvPr/>
          </p:nvSpPr>
          <p:spPr>
            <a:xfrm rot="-2827716">
              <a:off x="2757930" y="3219948"/>
              <a:ext cx="5672301" cy="389357"/>
            </a:xfrm>
            <a:custGeom>
              <a:avLst/>
              <a:gdLst/>
              <a:ahLst/>
              <a:cxnLst/>
              <a:rect l="l" t="t" r="r" b="b"/>
              <a:pathLst>
                <a:path w="5675264" h="389560" extrusionOk="0">
                  <a:moveTo>
                    <a:pt x="5674160" y="13165"/>
                  </a:moveTo>
                  <a:lnTo>
                    <a:pt x="5675264" y="24114"/>
                  </a:lnTo>
                  <a:cubicBezTo>
                    <a:pt x="5675264" y="225944"/>
                    <a:pt x="5511649" y="389560"/>
                    <a:pt x="5309819" y="389560"/>
                  </a:cubicBezTo>
                  <a:lnTo>
                    <a:pt x="365445" y="389560"/>
                  </a:lnTo>
                  <a:cubicBezTo>
                    <a:pt x="163615" y="389559"/>
                    <a:pt x="0" y="225945"/>
                    <a:pt x="0" y="24115"/>
                  </a:cubicBezTo>
                  <a:lnTo>
                    <a:pt x="2431" y="0"/>
                  </a:lnTo>
                  <a:lnTo>
                    <a:pt x="8752" y="62701"/>
                  </a:lnTo>
                  <a:cubicBezTo>
                    <a:pt x="42828" y="229228"/>
                    <a:pt x="190171" y="354496"/>
                    <a:pt x="366772" y="354496"/>
                  </a:cubicBezTo>
                  <a:lnTo>
                    <a:pt x="5311146" y="354496"/>
                  </a:lnTo>
                  <a:cubicBezTo>
                    <a:pt x="5487748" y="354496"/>
                    <a:pt x="5635090" y="229228"/>
                    <a:pt x="5669166" y="62700"/>
                  </a:cubicBezTo>
                  <a:lnTo>
                    <a:pt x="5674160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8" name="Google Shape;1848;p12"/>
          <p:cNvGrpSpPr/>
          <p:nvPr/>
        </p:nvGrpSpPr>
        <p:grpSpPr>
          <a:xfrm>
            <a:off x="-414149" y="612348"/>
            <a:ext cx="3466552" cy="3674022"/>
            <a:chOff x="4808875" y="-111295"/>
            <a:chExt cx="4335900" cy="4595400"/>
          </a:xfrm>
        </p:grpSpPr>
        <p:sp>
          <p:nvSpPr>
            <p:cNvPr id="1849" name="Google Shape;1849;p12"/>
            <p:cNvSpPr/>
            <p:nvPr/>
          </p:nvSpPr>
          <p:spPr>
            <a:xfrm rot="-2829990">
              <a:off x="4182321" y="1820955"/>
              <a:ext cx="5589007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12"/>
            <p:cNvSpPr/>
            <p:nvPr/>
          </p:nvSpPr>
          <p:spPr>
            <a:xfrm rot="-2827716">
              <a:off x="4118653" y="1851906"/>
              <a:ext cx="5567509" cy="509926"/>
            </a:xfrm>
            <a:custGeom>
              <a:avLst/>
              <a:gdLst/>
              <a:ahLst/>
              <a:cxnLst/>
              <a:rect l="l" t="t" r="r" b="b"/>
              <a:pathLst>
                <a:path w="5570417" h="510192" extrusionOk="0">
                  <a:moveTo>
                    <a:pt x="5463381" y="107036"/>
                  </a:moveTo>
                  <a:cubicBezTo>
                    <a:pt x="5529514" y="173169"/>
                    <a:pt x="5570418" y="264531"/>
                    <a:pt x="5570417" y="365446"/>
                  </a:cubicBezTo>
                  <a:cubicBezTo>
                    <a:pt x="5570417" y="415903"/>
                    <a:pt x="5560192" y="463973"/>
                    <a:pt x="5541699" y="507693"/>
                  </a:cubicBezTo>
                  <a:lnTo>
                    <a:pt x="5540342" y="510192"/>
                  </a:lnTo>
                  <a:lnTo>
                    <a:pt x="5551648" y="473773"/>
                  </a:lnTo>
                  <a:cubicBezTo>
                    <a:pt x="5556516" y="449984"/>
                    <a:pt x="5559072" y="425352"/>
                    <a:pt x="5559072" y="400123"/>
                  </a:cubicBezTo>
                  <a:cubicBezTo>
                    <a:pt x="5559072" y="198293"/>
                    <a:pt x="5395458" y="34678"/>
                    <a:pt x="5193627" y="34678"/>
                  </a:cubicBezTo>
                  <a:lnTo>
                    <a:pt x="335369" y="34679"/>
                  </a:lnTo>
                  <a:cubicBezTo>
                    <a:pt x="209226" y="34679"/>
                    <a:pt x="98010" y="98591"/>
                    <a:pt x="32337" y="195800"/>
                  </a:cubicBezTo>
                  <a:lnTo>
                    <a:pt x="0" y="255376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4" y="1"/>
                  </a:cubicBezTo>
                  <a:lnTo>
                    <a:pt x="5204973" y="0"/>
                  </a:lnTo>
                  <a:cubicBezTo>
                    <a:pt x="5305888" y="0"/>
                    <a:pt x="5397249" y="40904"/>
                    <a:pt x="5463381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12"/>
            <p:cNvSpPr/>
            <p:nvPr/>
          </p:nvSpPr>
          <p:spPr>
            <a:xfrm rot="-2827716">
              <a:off x="4271307" y="2012144"/>
              <a:ext cx="5567509" cy="509927"/>
            </a:xfrm>
            <a:custGeom>
              <a:avLst/>
              <a:gdLst/>
              <a:ahLst/>
              <a:cxnLst/>
              <a:rect l="l" t="t" r="r" b="b"/>
              <a:pathLst>
                <a:path w="5570417" h="510193" extrusionOk="0">
                  <a:moveTo>
                    <a:pt x="5570417" y="254816"/>
                  </a:moveTo>
                  <a:lnTo>
                    <a:pt x="5560429" y="286995"/>
                  </a:lnTo>
                  <a:cubicBezTo>
                    <a:pt x="5504952" y="418159"/>
                    <a:pt x="5375074" y="510192"/>
                    <a:pt x="5223702" y="510192"/>
                  </a:cubicBezTo>
                  <a:lnTo>
                    <a:pt x="365444" y="510192"/>
                  </a:lnTo>
                  <a:cubicBezTo>
                    <a:pt x="163614" y="510193"/>
                    <a:pt x="0" y="346577"/>
                    <a:pt x="0" y="144747"/>
                  </a:cubicBezTo>
                  <a:cubicBezTo>
                    <a:pt x="0" y="94290"/>
                    <a:pt x="10226" y="46221"/>
                    <a:pt x="28718" y="2500"/>
                  </a:cubicBezTo>
                  <a:lnTo>
                    <a:pt x="30075" y="0"/>
                  </a:lnTo>
                  <a:lnTo>
                    <a:pt x="18769" y="36420"/>
                  </a:lnTo>
                  <a:cubicBezTo>
                    <a:pt x="13902" y="60209"/>
                    <a:pt x="11345" y="84841"/>
                    <a:pt x="11345" y="110069"/>
                  </a:cubicBezTo>
                  <a:cubicBezTo>
                    <a:pt x="11345" y="311900"/>
                    <a:pt x="174959" y="475515"/>
                    <a:pt x="376790" y="475515"/>
                  </a:cubicBezTo>
                  <a:lnTo>
                    <a:pt x="5235047" y="475515"/>
                  </a:lnTo>
                  <a:cubicBezTo>
                    <a:pt x="5361191" y="475514"/>
                    <a:pt x="5472407" y="411603"/>
                    <a:pt x="5538080" y="314393"/>
                  </a:cubicBezTo>
                  <a:lnTo>
                    <a:pt x="5570417" y="254816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2" name="Google Shape;1852;p12"/>
          <p:cNvGrpSpPr/>
          <p:nvPr/>
        </p:nvGrpSpPr>
        <p:grpSpPr>
          <a:xfrm>
            <a:off x="237698" y="981928"/>
            <a:ext cx="3569927" cy="3785313"/>
            <a:chOff x="5624194" y="350969"/>
            <a:chExt cx="4465200" cy="4734600"/>
          </a:xfrm>
        </p:grpSpPr>
        <p:sp>
          <p:nvSpPr>
            <p:cNvPr id="1853" name="Google Shape;1853;p12"/>
            <p:cNvSpPr/>
            <p:nvPr/>
          </p:nvSpPr>
          <p:spPr>
            <a:xfrm rot="-2829881">
              <a:off x="4967296" y="2352819"/>
              <a:ext cx="5778994" cy="730899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12"/>
            <p:cNvSpPr/>
            <p:nvPr/>
          </p:nvSpPr>
          <p:spPr>
            <a:xfrm rot="-2827716">
              <a:off x="4903645" y="2383838"/>
              <a:ext cx="5757263" cy="509928"/>
            </a:xfrm>
            <a:custGeom>
              <a:avLst/>
              <a:gdLst/>
              <a:ahLst/>
              <a:cxnLst/>
              <a:rect l="l" t="t" r="r" b="b"/>
              <a:pathLst>
                <a:path w="5760270" h="510194" extrusionOk="0">
                  <a:moveTo>
                    <a:pt x="5653234" y="107036"/>
                  </a:moveTo>
                  <a:cubicBezTo>
                    <a:pt x="5719367" y="173169"/>
                    <a:pt x="5760270" y="264529"/>
                    <a:pt x="5760270" y="365445"/>
                  </a:cubicBezTo>
                  <a:cubicBezTo>
                    <a:pt x="5760270" y="415902"/>
                    <a:pt x="5750045" y="463972"/>
                    <a:pt x="5731553" y="507693"/>
                  </a:cubicBezTo>
                  <a:lnTo>
                    <a:pt x="5730195" y="510194"/>
                  </a:lnTo>
                  <a:lnTo>
                    <a:pt x="5741501" y="473772"/>
                  </a:lnTo>
                  <a:cubicBezTo>
                    <a:pt x="5746369" y="449983"/>
                    <a:pt x="5748925" y="425351"/>
                    <a:pt x="5748925" y="400122"/>
                  </a:cubicBezTo>
                  <a:cubicBezTo>
                    <a:pt x="5748925" y="198292"/>
                    <a:pt x="5585310" y="34678"/>
                    <a:pt x="5383480" y="34678"/>
                  </a:cubicBezTo>
                  <a:lnTo>
                    <a:pt x="335370" y="34678"/>
                  </a:lnTo>
                  <a:cubicBezTo>
                    <a:pt x="209227" y="34679"/>
                    <a:pt x="98010" y="98590"/>
                    <a:pt x="32337" y="195800"/>
                  </a:cubicBezTo>
                  <a:lnTo>
                    <a:pt x="0" y="255377"/>
                  </a:lnTo>
                  <a:lnTo>
                    <a:pt x="9989" y="223198"/>
                  </a:lnTo>
                  <a:cubicBezTo>
                    <a:pt x="65466" y="92034"/>
                    <a:pt x="195343" y="1"/>
                    <a:pt x="346716" y="1"/>
                  </a:cubicBezTo>
                  <a:lnTo>
                    <a:pt x="5394825" y="0"/>
                  </a:lnTo>
                  <a:cubicBezTo>
                    <a:pt x="5495740" y="0"/>
                    <a:pt x="5587102" y="40904"/>
                    <a:pt x="5653234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12"/>
            <p:cNvSpPr/>
            <p:nvPr/>
          </p:nvSpPr>
          <p:spPr>
            <a:xfrm rot="-2827716">
              <a:off x="5056297" y="2544077"/>
              <a:ext cx="5757263" cy="509925"/>
            </a:xfrm>
            <a:custGeom>
              <a:avLst/>
              <a:gdLst/>
              <a:ahLst/>
              <a:cxnLst/>
              <a:rect l="l" t="t" r="r" b="b"/>
              <a:pathLst>
                <a:path w="5760270" h="510191" extrusionOk="0">
                  <a:moveTo>
                    <a:pt x="5760270" y="254817"/>
                  </a:moveTo>
                  <a:lnTo>
                    <a:pt x="5750282" y="286994"/>
                  </a:lnTo>
                  <a:cubicBezTo>
                    <a:pt x="5694805" y="418157"/>
                    <a:pt x="5564928" y="510191"/>
                    <a:pt x="5413556" y="510191"/>
                  </a:cubicBezTo>
                  <a:lnTo>
                    <a:pt x="365446" y="510191"/>
                  </a:lnTo>
                  <a:cubicBezTo>
                    <a:pt x="163615" y="510191"/>
                    <a:pt x="0" y="346576"/>
                    <a:pt x="0" y="144746"/>
                  </a:cubicBezTo>
                  <a:cubicBezTo>
                    <a:pt x="0" y="94289"/>
                    <a:pt x="10226" y="46220"/>
                    <a:pt x="28719" y="2499"/>
                  </a:cubicBezTo>
                  <a:lnTo>
                    <a:pt x="30075" y="0"/>
                  </a:lnTo>
                  <a:lnTo>
                    <a:pt x="18770" y="36419"/>
                  </a:lnTo>
                  <a:cubicBezTo>
                    <a:pt x="13902" y="60208"/>
                    <a:pt x="11345" y="84840"/>
                    <a:pt x="11345" y="110069"/>
                  </a:cubicBezTo>
                  <a:cubicBezTo>
                    <a:pt x="11345" y="311899"/>
                    <a:pt x="174961" y="475514"/>
                    <a:pt x="376791" y="475513"/>
                  </a:cubicBezTo>
                  <a:lnTo>
                    <a:pt x="5424901" y="475513"/>
                  </a:lnTo>
                  <a:cubicBezTo>
                    <a:pt x="5551044" y="475513"/>
                    <a:pt x="5662261" y="411601"/>
                    <a:pt x="5727934" y="314392"/>
                  </a:cubicBezTo>
                  <a:lnTo>
                    <a:pt x="5760270" y="254817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6" name="Google Shape;1856;p12"/>
          <p:cNvGrpSpPr/>
          <p:nvPr/>
        </p:nvGrpSpPr>
        <p:grpSpPr>
          <a:xfrm>
            <a:off x="-56862" y="2397250"/>
            <a:ext cx="3517160" cy="3728468"/>
            <a:chOff x="5255762" y="2121228"/>
            <a:chExt cx="4399200" cy="4663500"/>
          </a:xfrm>
        </p:grpSpPr>
        <p:sp>
          <p:nvSpPr>
            <p:cNvPr id="1857" name="Google Shape;1857;p12"/>
            <p:cNvSpPr/>
            <p:nvPr/>
          </p:nvSpPr>
          <p:spPr>
            <a:xfrm rot="-2829916">
              <a:off x="4614371" y="4087528"/>
              <a:ext cx="5681983" cy="730899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12"/>
            <p:cNvSpPr/>
            <p:nvPr/>
          </p:nvSpPr>
          <p:spPr>
            <a:xfrm rot="-2827716">
              <a:off x="4550710" y="4118522"/>
              <a:ext cx="5660315" cy="509927"/>
            </a:xfrm>
            <a:custGeom>
              <a:avLst/>
              <a:gdLst/>
              <a:ahLst/>
              <a:cxnLst/>
              <a:rect l="l" t="t" r="r" b="b"/>
              <a:pathLst>
                <a:path w="5663271" h="510193" extrusionOk="0">
                  <a:moveTo>
                    <a:pt x="5556235" y="107036"/>
                  </a:moveTo>
                  <a:cubicBezTo>
                    <a:pt x="5622367" y="173169"/>
                    <a:pt x="5663271" y="264530"/>
                    <a:pt x="5663271" y="365444"/>
                  </a:cubicBezTo>
                  <a:cubicBezTo>
                    <a:pt x="5663271" y="415902"/>
                    <a:pt x="5653045" y="463971"/>
                    <a:pt x="5634553" y="507693"/>
                  </a:cubicBezTo>
                  <a:lnTo>
                    <a:pt x="5633195" y="510193"/>
                  </a:lnTo>
                  <a:lnTo>
                    <a:pt x="5644501" y="473772"/>
                  </a:lnTo>
                  <a:cubicBezTo>
                    <a:pt x="5649369" y="449982"/>
                    <a:pt x="5651925" y="425351"/>
                    <a:pt x="5651925" y="400122"/>
                  </a:cubicBezTo>
                  <a:cubicBezTo>
                    <a:pt x="5651926" y="198292"/>
                    <a:pt x="5488311" y="34678"/>
                    <a:pt x="5286481" y="34677"/>
                  </a:cubicBezTo>
                  <a:lnTo>
                    <a:pt x="335370" y="34677"/>
                  </a:lnTo>
                  <a:cubicBezTo>
                    <a:pt x="209226" y="34677"/>
                    <a:pt x="98010" y="98589"/>
                    <a:pt x="32337" y="195798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3"/>
                    <a:pt x="195343" y="-1"/>
                    <a:pt x="346715" y="0"/>
                  </a:cubicBezTo>
                  <a:lnTo>
                    <a:pt x="5297827" y="0"/>
                  </a:lnTo>
                  <a:cubicBezTo>
                    <a:pt x="5398741" y="0"/>
                    <a:pt x="5490103" y="40904"/>
                    <a:pt x="555623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12"/>
            <p:cNvSpPr/>
            <p:nvPr/>
          </p:nvSpPr>
          <p:spPr>
            <a:xfrm rot="-2827716">
              <a:off x="4703362" y="4278757"/>
              <a:ext cx="5660314" cy="509928"/>
            </a:xfrm>
            <a:custGeom>
              <a:avLst/>
              <a:gdLst/>
              <a:ahLst/>
              <a:cxnLst/>
              <a:rect l="l" t="t" r="r" b="b"/>
              <a:pathLst>
                <a:path w="5663270" h="510194" extrusionOk="0">
                  <a:moveTo>
                    <a:pt x="5663270" y="254819"/>
                  </a:moveTo>
                  <a:lnTo>
                    <a:pt x="5653283" y="286996"/>
                  </a:lnTo>
                  <a:cubicBezTo>
                    <a:pt x="5597805" y="418160"/>
                    <a:pt x="5467928" y="510193"/>
                    <a:pt x="5316556" y="510193"/>
                  </a:cubicBezTo>
                  <a:lnTo>
                    <a:pt x="365445" y="510194"/>
                  </a:lnTo>
                  <a:cubicBezTo>
                    <a:pt x="163615" y="510194"/>
                    <a:pt x="0" y="346579"/>
                    <a:pt x="0" y="144749"/>
                  </a:cubicBezTo>
                  <a:cubicBezTo>
                    <a:pt x="0" y="94291"/>
                    <a:pt x="10226" y="46222"/>
                    <a:pt x="28718" y="2501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1" y="60210"/>
                    <a:pt x="11345" y="84843"/>
                    <a:pt x="11345" y="110071"/>
                  </a:cubicBezTo>
                  <a:cubicBezTo>
                    <a:pt x="11345" y="311901"/>
                    <a:pt x="174960" y="475516"/>
                    <a:pt x="376790" y="475516"/>
                  </a:cubicBezTo>
                  <a:lnTo>
                    <a:pt x="5327901" y="475516"/>
                  </a:lnTo>
                  <a:cubicBezTo>
                    <a:pt x="5454045" y="475516"/>
                    <a:pt x="5565261" y="411604"/>
                    <a:pt x="5630934" y="314394"/>
                  </a:cubicBezTo>
                  <a:lnTo>
                    <a:pt x="5663270" y="254819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0" name="Google Shape;1860;p12"/>
          <p:cNvGrpSpPr/>
          <p:nvPr/>
        </p:nvGrpSpPr>
        <p:grpSpPr>
          <a:xfrm>
            <a:off x="1407171" y="2869523"/>
            <a:ext cx="3190245" cy="3376129"/>
            <a:chOff x="7086948" y="2711938"/>
            <a:chExt cx="3990300" cy="4222800"/>
          </a:xfrm>
        </p:grpSpPr>
        <p:sp>
          <p:nvSpPr>
            <p:cNvPr id="1861" name="Google Shape;1861;p12"/>
            <p:cNvSpPr/>
            <p:nvPr/>
          </p:nvSpPr>
          <p:spPr>
            <a:xfrm rot="-2830071">
              <a:off x="6541696" y="4457889"/>
              <a:ext cx="5080804" cy="730899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12"/>
            <p:cNvSpPr/>
            <p:nvPr/>
          </p:nvSpPr>
          <p:spPr>
            <a:xfrm rot="-2827716">
              <a:off x="6477943" y="4488751"/>
              <a:ext cx="5059349" cy="509926"/>
            </a:xfrm>
            <a:custGeom>
              <a:avLst/>
              <a:gdLst/>
              <a:ahLst/>
              <a:cxnLst/>
              <a:rect l="l" t="t" r="r" b="b"/>
              <a:pathLst>
                <a:path w="5061991" h="510192" extrusionOk="0">
                  <a:moveTo>
                    <a:pt x="4954955" y="107036"/>
                  </a:moveTo>
                  <a:cubicBezTo>
                    <a:pt x="5021087" y="173169"/>
                    <a:pt x="5061991" y="264531"/>
                    <a:pt x="5061991" y="365445"/>
                  </a:cubicBezTo>
                  <a:cubicBezTo>
                    <a:pt x="5061991" y="415903"/>
                    <a:pt x="5051765" y="463972"/>
                    <a:pt x="5033272" y="507693"/>
                  </a:cubicBezTo>
                  <a:lnTo>
                    <a:pt x="5031916" y="510192"/>
                  </a:lnTo>
                  <a:lnTo>
                    <a:pt x="5043221" y="473773"/>
                  </a:lnTo>
                  <a:cubicBezTo>
                    <a:pt x="5048089" y="449983"/>
                    <a:pt x="5050646" y="425352"/>
                    <a:pt x="5050646" y="400123"/>
                  </a:cubicBezTo>
                  <a:cubicBezTo>
                    <a:pt x="5050646" y="198293"/>
                    <a:pt x="4887031" y="34678"/>
                    <a:pt x="4685200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6" y="195799"/>
                  </a:cubicBezTo>
                  <a:lnTo>
                    <a:pt x="0" y="255374"/>
                  </a:lnTo>
                  <a:lnTo>
                    <a:pt x="9988" y="223197"/>
                  </a:lnTo>
                  <a:cubicBezTo>
                    <a:pt x="65466" y="92034"/>
                    <a:pt x="195342" y="0"/>
                    <a:pt x="346715" y="0"/>
                  </a:cubicBezTo>
                  <a:lnTo>
                    <a:pt x="4696545" y="1"/>
                  </a:lnTo>
                  <a:cubicBezTo>
                    <a:pt x="4797461" y="1"/>
                    <a:pt x="4888822" y="40904"/>
                    <a:pt x="4954955" y="107036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12"/>
            <p:cNvSpPr/>
            <p:nvPr/>
          </p:nvSpPr>
          <p:spPr>
            <a:xfrm rot="-2827716">
              <a:off x="6630593" y="4648986"/>
              <a:ext cx="5059350" cy="509928"/>
            </a:xfrm>
            <a:custGeom>
              <a:avLst/>
              <a:gdLst/>
              <a:ahLst/>
              <a:cxnLst/>
              <a:rect l="l" t="t" r="r" b="b"/>
              <a:pathLst>
                <a:path w="5061992" h="510194" extrusionOk="0">
                  <a:moveTo>
                    <a:pt x="5061992" y="254818"/>
                  </a:moveTo>
                  <a:lnTo>
                    <a:pt x="5052003" y="286996"/>
                  </a:lnTo>
                  <a:cubicBezTo>
                    <a:pt x="4996525" y="418160"/>
                    <a:pt x="4866649" y="510193"/>
                    <a:pt x="4715276" y="510194"/>
                  </a:cubicBezTo>
                  <a:lnTo>
                    <a:pt x="365445" y="510194"/>
                  </a:lnTo>
                  <a:cubicBezTo>
                    <a:pt x="163616" y="510194"/>
                    <a:pt x="0" y="346579"/>
                    <a:pt x="1" y="144749"/>
                  </a:cubicBezTo>
                  <a:cubicBezTo>
                    <a:pt x="1" y="94292"/>
                    <a:pt x="10227" y="46223"/>
                    <a:pt x="28719" y="2501"/>
                  </a:cubicBezTo>
                  <a:lnTo>
                    <a:pt x="30076" y="0"/>
                  </a:lnTo>
                  <a:lnTo>
                    <a:pt x="18771" y="36422"/>
                  </a:lnTo>
                  <a:cubicBezTo>
                    <a:pt x="13902" y="60211"/>
                    <a:pt x="11346" y="84843"/>
                    <a:pt x="11346" y="110072"/>
                  </a:cubicBezTo>
                  <a:cubicBezTo>
                    <a:pt x="11345" y="311901"/>
                    <a:pt x="174961" y="475517"/>
                    <a:pt x="376790" y="475516"/>
                  </a:cubicBezTo>
                  <a:lnTo>
                    <a:pt x="4726622" y="475516"/>
                  </a:lnTo>
                  <a:cubicBezTo>
                    <a:pt x="4852765" y="475516"/>
                    <a:pt x="4963982" y="411604"/>
                    <a:pt x="5029655" y="314395"/>
                  </a:cubicBezTo>
                  <a:lnTo>
                    <a:pt x="5061992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4" name="Google Shape;1864;p12"/>
          <p:cNvGrpSpPr/>
          <p:nvPr/>
        </p:nvGrpSpPr>
        <p:grpSpPr>
          <a:xfrm>
            <a:off x="-1651134" y="1392285"/>
            <a:ext cx="2467691" cy="2615242"/>
            <a:chOff x="2032969" y="864182"/>
            <a:chExt cx="4314900" cy="4572900"/>
          </a:xfrm>
        </p:grpSpPr>
        <p:sp>
          <p:nvSpPr>
            <p:cNvPr id="1865" name="Google Shape;1865;p12"/>
            <p:cNvSpPr/>
            <p:nvPr/>
          </p:nvSpPr>
          <p:spPr>
            <a:xfrm rot="-2830053">
              <a:off x="1411304" y="2785182"/>
              <a:ext cx="5558230" cy="730899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12"/>
            <p:cNvSpPr/>
            <p:nvPr/>
          </p:nvSpPr>
          <p:spPr>
            <a:xfrm rot="-2827716">
              <a:off x="1347693" y="2816223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432423" y="107037"/>
                  </a:moveTo>
                  <a:cubicBezTo>
                    <a:pt x="5498556" y="173170"/>
                    <a:pt x="5539459" y="264531"/>
                    <a:pt x="5539459" y="365446"/>
                  </a:cubicBezTo>
                  <a:cubicBezTo>
                    <a:pt x="5539459" y="415903"/>
                    <a:pt x="5529233" y="463972"/>
                    <a:pt x="5510741" y="507694"/>
                  </a:cubicBezTo>
                  <a:lnTo>
                    <a:pt x="5509384" y="510193"/>
                  </a:lnTo>
                  <a:lnTo>
                    <a:pt x="5520689" y="473773"/>
                  </a:lnTo>
                  <a:cubicBezTo>
                    <a:pt x="5525558" y="449984"/>
                    <a:pt x="5528114" y="425352"/>
                    <a:pt x="5528114" y="400124"/>
                  </a:cubicBezTo>
                  <a:cubicBezTo>
                    <a:pt x="5528114" y="198293"/>
                    <a:pt x="5364500" y="34678"/>
                    <a:pt x="5162669" y="34678"/>
                  </a:cubicBezTo>
                  <a:lnTo>
                    <a:pt x="335370" y="34678"/>
                  </a:lnTo>
                  <a:cubicBezTo>
                    <a:pt x="209226" y="34678"/>
                    <a:pt x="98010" y="98590"/>
                    <a:pt x="32337" y="195800"/>
                  </a:cubicBezTo>
                  <a:lnTo>
                    <a:pt x="0" y="255375"/>
                  </a:lnTo>
                  <a:lnTo>
                    <a:pt x="9988" y="223198"/>
                  </a:lnTo>
                  <a:cubicBezTo>
                    <a:pt x="65466" y="92034"/>
                    <a:pt x="195342" y="1"/>
                    <a:pt x="346715" y="0"/>
                  </a:cubicBezTo>
                  <a:lnTo>
                    <a:pt x="5174015" y="1"/>
                  </a:lnTo>
                  <a:cubicBezTo>
                    <a:pt x="5274930" y="1"/>
                    <a:pt x="5366291" y="40905"/>
                    <a:pt x="5432423" y="10703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12"/>
            <p:cNvSpPr/>
            <p:nvPr/>
          </p:nvSpPr>
          <p:spPr>
            <a:xfrm rot="-2827716">
              <a:off x="1500345" y="2976459"/>
              <a:ext cx="5536567" cy="509927"/>
            </a:xfrm>
            <a:custGeom>
              <a:avLst/>
              <a:gdLst/>
              <a:ahLst/>
              <a:cxnLst/>
              <a:rect l="l" t="t" r="r" b="b"/>
              <a:pathLst>
                <a:path w="5539459" h="510193" extrusionOk="0">
                  <a:moveTo>
                    <a:pt x="5539459" y="254818"/>
                  </a:moveTo>
                  <a:lnTo>
                    <a:pt x="5529471" y="286996"/>
                  </a:lnTo>
                  <a:cubicBezTo>
                    <a:pt x="5473993" y="418159"/>
                    <a:pt x="5344117" y="510193"/>
                    <a:pt x="5192744" y="510193"/>
                  </a:cubicBezTo>
                  <a:lnTo>
                    <a:pt x="365445" y="510193"/>
                  </a:lnTo>
                  <a:cubicBezTo>
                    <a:pt x="163616" y="510193"/>
                    <a:pt x="0" y="346578"/>
                    <a:pt x="0" y="144749"/>
                  </a:cubicBezTo>
                  <a:cubicBezTo>
                    <a:pt x="0" y="94291"/>
                    <a:pt x="10226" y="46222"/>
                    <a:pt x="28718" y="2500"/>
                  </a:cubicBezTo>
                  <a:lnTo>
                    <a:pt x="30075" y="0"/>
                  </a:lnTo>
                  <a:lnTo>
                    <a:pt x="18770" y="36421"/>
                  </a:lnTo>
                  <a:cubicBezTo>
                    <a:pt x="13902" y="60210"/>
                    <a:pt x="11345" y="84842"/>
                    <a:pt x="11345" y="110071"/>
                  </a:cubicBezTo>
                  <a:cubicBezTo>
                    <a:pt x="11345" y="311900"/>
                    <a:pt x="174961" y="475516"/>
                    <a:pt x="376790" y="475515"/>
                  </a:cubicBezTo>
                  <a:lnTo>
                    <a:pt x="5204090" y="475515"/>
                  </a:lnTo>
                  <a:cubicBezTo>
                    <a:pt x="5330233" y="475515"/>
                    <a:pt x="5441449" y="411603"/>
                    <a:pt x="5507122" y="314394"/>
                  </a:cubicBezTo>
                  <a:lnTo>
                    <a:pt x="5539459" y="254818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8" name="Google Shape;1868;p12"/>
          <p:cNvGrpSpPr/>
          <p:nvPr/>
        </p:nvGrpSpPr>
        <p:grpSpPr>
          <a:xfrm>
            <a:off x="-1646103" y="1119158"/>
            <a:ext cx="2136104" cy="2270180"/>
            <a:chOff x="1316031" y="142329"/>
            <a:chExt cx="2671800" cy="2839500"/>
          </a:xfrm>
        </p:grpSpPr>
        <p:sp>
          <p:nvSpPr>
            <p:cNvPr id="1869" name="Google Shape;1869;p12"/>
            <p:cNvSpPr/>
            <p:nvPr/>
          </p:nvSpPr>
          <p:spPr>
            <a:xfrm rot="-2830044">
              <a:off x="893477" y="1370600"/>
              <a:ext cx="3516907" cy="38295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12"/>
            <p:cNvSpPr/>
            <p:nvPr/>
          </p:nvSpPr>
          <p:spPr>
            <a:xfrm rot="-2827716">
              <a:off x="863305" y="1385770"/>
              <a:ext cx="3505215" cy="274960"/>
            </a:xfrm>
            <a:custGeom>
              <a:avLst/>
              <a:gdLst/>
              <a:ahLst/>
              <a:cxnLst/>
              <a:rect l="l" t="t" r="r" b="b"/>
              <a:pathLst>
                <a:path w="3507046" h="275104" extrusionOk="0">
                  <a:moveTo>
                    <a:pt x="3450985" y="56062"/>
                  </a:moveTo>
                  <a:cubicBezTo>
                    <a:pt x="3485622" y="90699"/>
                    <a:pt x="3507046" y="138549"/>
                    <a:pt x="3507046" y="191404"/>
                  </a:cubicBezTo>
                  <a:cubicBezTo>
                    <a:pt x="3507046" y="217831"/>
                    <a:pt x="3501690" y="243008"/>
                    <a:pt x="3492004" y="265906"/>
                  </a:cubicBezTo>
                  <a:lnTo>
                    <a:pt x="3485803" y="275104"/>
                  </a:lnTo>
                  <a:lnTo>
                    <a:pt x="3495700" y="226082"/>
                  </a:lnTo>
                  <a:cubicBezTo>
                    <a:pt x="3495701" y="120372"/>
                    <a:pt x="3410007" y="34678"/>
                    <a:pt x="3304298" y="34679"/>
                  </a:cubicBezTo>
                  <a:lnTo>
                    <a:pt x="170160" y="34678"/>
                  </a:lnTo>
                  <a:cubicBezTo>
                    <a:pt x="117306" y="34678"/>
                    <a:pt x="69455" y="56102"/>
                    <a:pt x="34818" y="90739"/>
                  </a:cubicBezTo>
                  <a:lnTo>
                    <a:pt x="0" y="142381"/>
                  </a:lnTo>
                  <a:lnTo>
                    <a:pt x="5144" y="116901"/>
                  </a:lnTo>
                  <a:cubicBezTo>
                    <a:pt x="34200" y="48203"/>
                    <a:pt x="102224" y="1"/>
                    <a:pt x="181506" y="0"/>
                  </a:cubicBezTo>
                  <a:lnTo>
                    <a:pt x="3315643" y="1"/>
                  </a:lnTo>
                  <a:cubicBezTo>
                    <a:pt x="3368497" y="1"/>
                    <a:pt x="3416348" y="21424"/>
                    <a:pt x="3450985" y="56062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12"/>
            <p:cNvSpPr/>
            <p:nvPr/>
          </p:nvSpPr>
          <p:spPr>
            <a:xfrm rot="-2827716">
              <a:off x="939100" y="1462710"/>
              <a:ext cx="3505215" cy="274959"/>
            </a:xfrm>
            <a:custGeom>
              <a:avLst/>
              <a:gdLst/>
              <a:ahLst/>
              <a:cxnLst/>
              <a:rect l="l" t="t" r="r" b="b"/>
              <a:pathLst>
                <a:path w="3507046" h="275103" extrusionOk="0">
                  <a:moveTo>
                    <a:pt x="3507046" y="132723"/>
                  </a:moveTo>
                  <a:lnTo>
                    <a:pt x="3501902" y="158203"/>
                  </a:lnTo>
                  <a:cubicBezTo>
                    <a:pt x="3472846" y="226900"/>
                    <a:pt x="3404822" y="275103"/>
                    <a:pt x="3325540" y="275103"/>
                  </a:cubicBezTo>
                  <a:lnTo>
                    <a:pt x="191404" y="275103"/>
                  </a:lnTo>
                  <a:cubicBezTo>
                    <a:pt x="85694" y="275103"/>
                    <a:pt x="0" y="189409"/>
                    <a:pt x="0" y="83700"/>
                  </a:cubicBezTo>
                  <a:cubicBezTo>
                    <a:pt x="0" y="57272"/>
                    <a:pt x="5356" y="32096"/>
                    <a:pt x="15042" y="9197"/>
                  </a:cubicBezTo>
                  <a:lnTo>
                    <a:pt x="21243" y="0"/>
                  </a:lnTo>
                  <a:lnTo>
                    <a:pt x="11346" y="49022"/>
                  </a:lnTo>
                  <a:cubicBezTo>
                    <a:pt x="11345" y="154732"/>
                    <a:pt x="97039" y="240425"/>
                    <a:pt x="202749" y="240426"/>
                  </a:cubicBezTo>
                  <a:lnTo>
                    <a:pt x="3336885" y="240426"/>
                  </a:lnTo>
                  <a:cubicBezTo>
                    <a:pt x="3389740" y="240426"/>
                    <a:pt x="3437591" y="219002"/>
                    <a:pt x="3472228" y="184365"/>
                  </a:cubicBezTo>
                  <a:lnTo>
                    <a:pt x="3507046" y="13272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2" name="Google Shape;1872;p12"/>
          <p:cNvGrpSpPr/>
          <p:nvPr/>
        </p:nvGrpSpPr>
        <p:grpSpPr>
          <a:xfrm>
            <a:off x="-601805" y="1119148"/>
            <a:ext cx="1427911" cy="1514413"/>
            <a:chOff x="1470547" y="379512"/>
            <a:chExt cx="1786005" cy="1894200"/>
          </a:xfrm>
        </p:grpSpPr>
        <p:sp>
          <p:nvSpPr>
            <p:cNvPr id="1873" name="Google Shape;1873;p12"/>
            <p:cNvSpPr/>
            <p:nvPr/>
          </p:nvSpPr>
          <p:spPr>
            <a:xfrm rot="-2829958">
              <a:off x="1188617" y="1198925"/>
              <a:ext cx="2346159" cy="255373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12"/>
            <p:cNvSpPr/>
            <p:nvPr/>
          </p:nvSpPr>
          <p:spPr>
            <a:xfrm rot="-2827716">
              <a:off x="1150177" y="1217048"/>
              <a:ext cx="2344831" cy="148419"/>
            </a:xfrm>
            <a:custGeom>
              <a:avLst/>
              <a:gdLst/>
              <a:ahLst/>
              <a:cxnLst/>
              <a:rect l="l" t="t" r="r" b="b"/>
              <a:pathLst>
                <a:path w="2346056" h="148497" extrusionOk="0">
                  <a:moveTo>
                    <a:pt x="2308660" y="37397"/>
                  </a:moveTo>
                  <a:cubicBezTo>
                    <a:pt x="2331765" y="60503"/>
                    <a:pt x="2346056" y="92423"/>
                    <a:pt x="2346056" y="127681"/>
                  </a:cubicBezTo>
                  <a:lnTo>
                    <a:pt x="2346055" y="127680"/>
                  </a:lnTo>
                  <a:lnTo>
                    <a:pt x="2341853" y="148497"/>
                  </a:lnTo>
                  <a:lnTo>
                    <a:pt x="2334695" y="113045"/>
                  </a:lnTo>
                  <a:cubicBezTo>
                    <a:pt x="2315313" y="67219"/>
                    <a:pt x="2269936" y="35064"/>
                    <a:pt x="2217049" y="35064"/>
                  </a:cubicBezTo>
                  <a:lnTo>
                    <a:pt x="126353" y="35064"/>
                  </a:lnTo>
                  <a:cubicBezTo>
                    <a:pt x="73466" y="35064"/>
                    <a:pt x="28089" y="67219"/>
                    <a:pt x="8706" y="113045"/>
                  </a:cubicBezTo>
                  <a:lnTo>
                    <a:pt x="2876" y="141924"/>
                  </a:lnTo>
                  <a:lnTo>
                    <a:pt x="0" y="127680"/>
                  </a:lnTo>
                  <a:lnTo>
                    <a:pt x="10034" y="77982"/>
                  </a:lnTo>
                  <a:cubicBezTo>
                    <a:pt x="29416" y="32155"/>
                    <a:pt x="74793" y="1"/>
                    <a:pt x="127680" y="1"/>
                  </a:cubicBezTo>
                  <a:lnTo>
                    <a:pt x="2218376" y="0"/>
                  </a:lnTo>
                  <a:cubicBezTo>
                    <a:pt x="2253634" y="0"/>
                    <a:pt x="2285554" y="14291"/>
                    <a:pt x="2308660" y="37397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12"/>
            <p:cNvSpPr/>
            <p:nvPr/>
          </p:nvSpPr>
          <p:spPr>
            <a:xfrm rot="-2827716">
              <a:off x="1232089" y="1286157"/>
              <a:ext cx="2344831" cy="148422"/>
            </a:xfrm>
            <a:custGeom>
              <a:avLst/>
              <a:gdLst/>
              <a:ahLst/>
              <a:cxnLst/>
              <a:rect l="l" t="t" r="r" b="b"/>
              <a:pathLst>
                <a:path w="2346056" h="148500" extrusionOk="0">
                  <a:moveTo>
                    <a:pt x="2343180" y="6573"/>
                  </a:moveTo>
                  <a:lnTo>
                    <a:pt x="2346056" y="20821"/>
                  </a:lnTo>
                  <a:lnTo>
                    <a:pt x="2346055" y="20820"/>
                  </a:lnTo>
                  <a:cubicBezTo>
                    <a:pt x="2346055" y="91336"/>
                    <a:pt x="2288891" y="148500"/>
                    <a:pt x="2218375" y="148500"/>
                  </a:cubicBezTo>
                  <a:lnTo>
                    <a:pt x="127680" y="148499"/>
                  </a:lnTo>
                  <a:cubicBezTo>
                    <a:pt x="74793" y="148499"/>
                    <a:pt x="29416" y="116344"/>
                    <a:pt x="10034" y="70518"/>
                  </a:cubicBezTo>
                  <a:lnTo>
                    <a:pt x="0" y="20819"/>
                  </a:lnTo>
                  <a:lnTo>
                    <a:pt x="4203" y="0"/>
                  </a:lnTo>
                  <a:lnTo>
                    <a:pt x="11361" y="35454"/>
                  </a:lnTo>
                  <a:cubicBezTo>
                    <a:pt x="30744" y="81280"/>
                    <a:pt x="76120" y="113435"/>
                    <a:pt x="129007" y="113435"/>
                  </a:cubicBezTo>
                  <a:lnTo>
                    <a:pt x="2219702" y="113436"/>
                  </a:lnTo>
                  <a:cubicBezTo>
                    <a:pt x="2272589" y="113436"/>
                    <a:pt x="2317966" y="81282"/>
                    <a:pt x="2337348" y="35455"/>
                  </a:cubicBezTo>
                  <a:lnTo>
                    <a:pt x="2343180" y="6573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6" name="Google Shape;1876;p12"/>
          <p:cNvGrpSpPr/>
          <p:nvPr/>
        </p:nvGrpSpPr>
        <p:grpSpPr>
          <a:xfrm>
            <a:off x="-1919487" y="1763795"/>
            <a:ext cx="2580641" cy="2735131"/>
            <a:chOff x="2075692" y="52828"/>
            <a:chExt cx="4347442" cy="4607700"/>
          </a:xfrm>
        </p:grpSpPr>
        <p:sp>
          <p:nvSpPr>
            <p:cNvPr id="1877" name="Google Shape;1877;p12"/>
            <p:cNvSpPr/>
            <p:nvPr/>
          </p:nvSpPr>
          <p:spPr>
            <a:xfrm rot="-2829994">
              <a:off x="1427732" y="2009381"/>
              <a:ext cx="5639319" cy="694594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>
              <a:noFill/>
            </a:ln>
            <a:effectLst>
              <a:outerShdw blurRad="152400" dist="63500" dir="2700000" algn="tl" rotWithShape="0">
                <a:srgbClr val="000000">
                  <a:alpha val="298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12"/>
            <p:cNvSpPr/>
            <p:nvPr/>
          </p:nvSpPr>
          <p:spPr>
            <a:xfrm rot="-2827716">
              <a:off x="1310940" y="2063599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537534" y="101745"/>
                  </a:moveTo>
                  <a:cubicBezTo>
                    <a:pt x="5600398" y="164609"/>
                    <a:pt x="5639280" y="251454"/>
                    <a:pt x="5639280" y="347381"/>
                  </a:cubicBezTo>
                  <a:lnTo>
                    <a:pt x="5636849" y="371496"/>
                  </a:lnTo>
                  <a:lnTo>
                    <a:pt x="5630895" y="312435"/>
                  </a:lnTo>
                  <a:cubicBezTo>
                    <a:pt x="5598503" y="154139"/>
                    <a:pt x="5458442" y="35063"/>
                    <a:pt x="5290571" y="35063"/>
                  </a:cubicBezTo>
                  <a:lnTo>
                    <a:pt x="346054" y="35063"/>
                  </a:lnTo>
                  <a:cubicBezTo>
                    <a:pt x="178182" y="35063"/>
                    <a:pt x="38122" y="154139"/>
                    <a:pt x="5731" y="312436"/>
                  </a:cubicBezTo>
                  <a:lnTo>
                    <a:pt x="1104" y="358331"/>
                  </a:lnTo>
                  <a:lnTo>
                    <a:pt x="0" y="347382"/>
                  </a:lnTo>
                  <a:cubicBezTo>
                    <a:pt x="0" y="155528"/>
                    <a:pt x="155527" y="-1"/>
                    <a:pt x="347382" y="0"/>
                  </a:cubicBezTo>
                  <a:lnTo>
                    <a:pt x="5291898" y="0"/>
                  </a:lnTo>
                  <a:cubicBezTo>
                    <a:pt x="5387825" y="0"/>
                    <a:pt x="5474670" y="38881"/>
                    <a:pt x="5537534" y="101745"/>
                  </a:cubicBezTo>
                  <a:close/>
                </a:path>
              </a:pathLst>
            </a:custGeom>
            <a:solidFill>
              <a:srgbClr val="FFFFFF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12"/>
            <p:cNvSpPr/>
            <p:nvPr/>
          </p:nvSpPr>
          <p:spPr>
            <a:xfrm rot="-2827716">
              <a:off x="1551550" y="2279838"/>
              <a:ext cx="5636336" cy="371302"/>
            </a:xfrm>
            <a:custGeom>
              <a:avLst/>
              <a:gdLst/>
              <a:ahLst/>
              <a:cxnLst/>
              <a:rect l="l" t="t" r="r" b="b"/>
              <a:pathLst>
                <a:path w="5639280" h="371496" extrusionOk="0">
                  <a:moveTo>
                    <a:pt x="5638176" y="13165"/>
                  </a:moveTo>
                  <a:lnTo>
                    <a:pt x="5639280" y="24114"/>
                  </a:lnTo>
                  <a:cubicBezTo>
                    <a:pt x="5639279" y="215968"/>
                    <a:pt x="5483752" y="371496"/>
                    <a:pt x="5291898" y="371496"/>
                  </a:cubicBezTo>
                  <a:lnTo>
                    <a:pt x="347382" y="371496"/>
                  </a:lnTo>
                  <a:cubicBezTo>
                    <a:pt x="155528" y="371496"/>
                    <a:pt x="-1" y="215969"/>
                    <a:pt x="0" y="24114"/>
                  </a:cubicBezTo>
                  <a:lnTo>
                    <a:pt x="2431" y="0"/>
                  </a:lnTo>
                  <a:lnTo>
                    <a:pt x="8385" y="59061"/>
                  </a:lnTo>
                  <a:cubicBezTo>
                    <a:pt x="40776" y="217356"/>
                    <a:pt x="180837" y="336432"/>
                    <a:pt x="348709" y="336432"/>
                  </a:cubicBezTo>
                  <a:lnTo>
                    <a:pt x="5293225" y="336433"/>
                  </a:lnTo>
                  <a:cubicBezTo>
                    <a:pt x="5461097" y="336432"/>
                    <a:pt x="5601157" y="217357"/>
                    <a:pt x="5633549" y="59060"/>
                  </a:cubicBezTo>
                  <a:lnTo>
                    <a:pt x="5638176" y="13165"/>
                  </a:lnTo>
                  <a:close/>
                </a:path>
              </a:pathLst>
            </a:custGeom>
            <a:solidFill>
              <a:srgbClr val="0C0C0C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0" name="Google Shape;1880;p12"/>
          <p:cNvSpPr txBox="1">
            <a:spLocks noGrp="1"/>
          </p:cNvSpPr>
          <p:nvPr>
            <p:ph type="title"/>
          </p:nvPr>
        </p:nvSpPr>
        <p:spPr>
          <a:xfrm>
            <a:off x="397875" y="1770738"/>
            <a:ext cx="3283800" cy="331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bril Fatface"/>
              <a:buNone/>
              <a:defRPr sz="5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grpSp>
        <p:nvGrpSpPr>
          <p:cNvPr id="1881" name="Google Shape;1881;p12"/>
          <p:cNvGrpSpPr/>
          <p:nvPr/>
        </p:nvGrpSpPr>
        <p:grpSpPr>
          <a:xfrm rot="-1576190">
            <a:off x="3295488" y="734727"/>
            <a:ext cx="428837" cy="428837"/>
            <a:chOff x="8297437" y="2253663"/>
            <a:chExt cx="4117200" cy="4117200"/>
          </a:xfrm>
        </p:grpSpPr>
        <p:sp>
          <p:nvSpPr>
            <p:cNvPr id="1882" name="Google Shape;1882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3" name="Google Shape;1883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4" name="Google Shape;1884;p12"/>
          <p:cNvGrpSpPr/>
          <p:nvPr/>
        </p:nvGrpSpPr>
        <p:grpSpPr>
          <a:xfrm rot="-1573267">
            <a:off x="2009589" y="1298339"/>
            <a:ext cx="368076" cy="368076"/>
            <a:chOff x="8297437" y="2253663"/>
            <a:chExt cx="4117200" cy="4117200"/>
          </a:xfrm>
        </p:grpSpPr>
        <p:sp>
          <p:nvSpPr>
            <p:cNvPr id="1885" name="Google Shape;1885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6" name="Google Shape;1886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87" name="Google Shape;1887;p12"/>
          <p:cNvGrpSpPr/>
          <p:nvPr/>
        </p:nvGrpSpPr>
        <p:grpSpPr>
          <a:xfrm rot="-1572434">
            <a:off x="3063378" y="999016"/>
            <a:ext cx="235871" cy="235871"/>
            <a:chOff x="8297437" y="2253663"/>
            <a:chExt cx="4117200" cy="4117200"/>
          </a:xfrm>
        </p:grpSpPr>
        <p:sp>
          <p:nvSpPr>
            <p:cNvPr id="1888" name="Google Shape;1888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89" name="Google Shape;1889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0" name="Google Shape;1890;p12"/>
          <p:cNvGrpSpPr/>
          <p:nvPr/>
        </p:nvGrpSpPr>
        <p:grpSpPr>
          <a:xfrm rot="-1574351">
            <a:off x="2668864" y="5100571"/>
            <a:ext cx="550364" cy="550364"/>
            <a:chOff x="8297437" y="2253663"/>
            <a:chExt cx="4117200" cy="4117200"/>
          </a:xfrm>
        </p:grpSpPr>
        <p:sp>
          <p:nvSpPr>
            <p:cNvPr id="1891" name="Google Shape;1891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2" name="Google Shape;1892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3" name="Google Shape;1893;p12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1894" name="Google Shape;1894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5" name="Google Shape;1895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6" name="Google Shape;1896;p12"/>
          <p:cNvGrpSpPr/>
          <p:nvPr/>
        </p:nvGrpSpPr>
        <p:grpSpPr>
          <a:xfrm rot="-1572610">
            <a:off x="751817" y="502001"/>
            <a:ext cx="535083" cy="535083"/>
            <a:chOff x="8297437" y="2253663"/>
            <a:chExt cx="4117200" cy="4117200"/>
          </a:xfrm>
        </p:grpSpPr>
        <p:sp>
          <p:nvSpPr>
            <p:cNvPr id="1897" name="Google Shape;1897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8" name="Google Shape;1898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899" name="Google Shape;1899;p12"/>
          <p:cNvGrpSpPr/>
          <p:nvPr/>
        </p:nvGrpSpPr>
        <p:grpSpPr>
          <a:xfrm rot="-1574662">
            <a:off x="3361860" y="1802169"/>
            <a:ext cx="296081" cy="296081"/>
            <a:chOff x="8297437" y="2253663"/>
            <a:chExt cx="4117200" cy="4117200"/>
          </a:xfrm>
        </p:grpSpPr>
        <p:sp>
          <p:nvSpPr>
            <p:cNvPr id="1900" name="Google Shape;1900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1" name="Google Shape;1901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2" name="Google Shape;1902;p12"/>
          <p:cNvGrpSpPr/>
          <p:nvPr/>
        </p:nvGrpSpPr>
        <p:grpSpPr>
          <a:xfrm rot="-1572434">
            <a:off x="2840095" y="2101258"/>
            <a:ext cx="235871" cy="235871"/>
            <a:chOff x="8297437" y="2253663"/>
            <a:chExt cx="4117200" cy="4117200"/>
          </a:xfrm>
        </p:grpSpPr>
        <p:sp>
          <p:nvSpPr>
            <p:cNvPr id="1903" name="Google Shape;1903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4" name="Google Shape;1904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05" name="Google Shape;1905;p12"/>
          <p:cNvGrpSpPr/>
          <p:nvPr/>
        </p:nvGrpSpPr>
        <p:grpSpPr>
          <a:xfrm rot="-1575143">
            <a:off x="3962399" y="4046267"/>
            <a:ext cx="404901" cy="404901"/>
            <a:chOff x="8297437" y="2253663"/>
            <a:chExt cx="4117200" cy="4117200"/>
          </a:xfrm>
        </p:grpSpPr>
        <p:sp>
          <p:nvSpPr>
            <p:cNvPr id="1906" name="Google Shape;1906;p12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907" name="Google Shape;1907;p12" descr="A picture containing pool ball&#10;&#10;Description automatically generated"/>
            <p:cNvPicPr preferRelativeResize="0"/>
            <p:nvPr/>
          </p:nvPicPr>
          <p:blipFill rotWithShape="1">
            <a:blip r:embed="rId2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Google Shape;3431;p18"/>
          <p:cNvSpPr txBox="1">
            <a:spLocks noGrp="1"/>
          </p:cNvSpPr>
          <p:nvPr>
            <p:ph type="subTitle" idx="1"/>
          </p:nvPr>
        </p:nvSpPr>
        <p:spPr>
          <a:xfrm>
            <a:off x="415600" y="20874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2" name="Google Shape;3432;p18"/>
          <p:cNvSpPr txBox="1">
            <a:spLocks noGrp="1"/>
          </p:cNvSpPr>
          <p:nvPr>
            <p:ph type="subTitle" idx="2"/>
          </p:nvPr>
        </p:nvSpPr>
        <p:spPr>
          <a:xfrm>
            <a:off x="2775377" y="30018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3" name="Google Shape;3433;p18"/>
          <p:cNvSpPr txBox="1">
            <a:spLocks noGrp="1"/>
          </p:cNvSpPr>
          <p:nvPr>
            <p:ph type="subTitle" idx="3"/>
          </p:nvPr>
        </p:nvSpPr>
        <p:spPr>
          <a:xfrm>
            <a:off x="5135153" y="21139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4" name="Google Shape;3434;p18"/>
          <p:cNvSpPr txBox="1">
            <a:spLocks noGrp="1"/>
          </p:cNvSpPr>
          <p:nvPr>
            <p:ph type="subTitle" idx="4"/>
          </p:nvPr>
        </p:nvSpPr>
        <p:spPr>
          <a:xfrm>
            <a:off x="7494930" y="30283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5" name="Google Shape;3435;p18"/>
          <p:cNvSpPr txBox="1">
            <a:spLocks noGrp="1"/>
          </p:cNvSpPr>
          <p:nvPr>
            <p:ph type="subTitle" idx="5"/>
          </p:nvPr>
        </p:nvSpPr>
        <p:spPr>
          <a:xfrm>
            <a:off x="9854707" y="2087400"/>
            <a:ext cx="1997700" cy="6069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3436" name="Google Shape;3436;p18"/>
          <p:cNvSpPr txBox="1">
            <a:spLocks noGrp="1"/>
          </p:cNvSpPr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37" name="Google Shape;3437;p18"/>
          <p:cNvSpPr txBox="1">
            <a:spLocks noGrp="1"/>
          </p:cNvSpPr>
          <p:nvPr>
            <p:ph type="body" idx="6"/>
          </p:nvPr>
        </p:nvSpPr>
        <p:spPr>
          <a:xfrm>
            <a:off x="415600" y="36958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38" name="Google Shape;3438;p18"/>
          <p:cNvSpPr txBox="1">
            <a:spLocks noGrp="1"/>
          </p:cNvSpPr>
          <p:nvPr>
            <p:ph type="body" idx="7"/>
          </p:nvPr>
        </p:nvSpPr>
        <p:spPr>
          <a:xfrm>
            <a:off x="2775375" y="4686425"/>
            <a:ext cx="1997700" cy="1752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39" name="Google Shape;3439;p18"/>
          <p:cNvSpPr txBox="1">
            <a:spLocks noGrp="1"/>
          </p:cNvSpPr>
          <p:nvPr>
            <p:ph type="body" idx="8"/>
          </p:nvPr>
        </p:nvSpPr>
        <p:spPr>
          <a:xfrm>
            <a:off x="5135150" y="36958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40" name="Google Shape;3440;p18"/>
          <p:cNvSpPr txBox="1">
            <a:spLocks noGrp="1"/>
          </p:cNvSpPr>
          <p:nvPr>
            <p:ph type="body" idx="9"/>
          </p:nvPr>
        </p:nvSpPr>
        <p:spPr>
          <a:xfrm>
            <a:off x="7494925" y="4686425"/>
            <a:ext cx="1997700" cy="1752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441" name="Google Shape;3441;p18"/>
          <p:cNvSpPr txBox="1">
            <a:spLocks noGrp="1"/>
          </p:cNvSpPr>
          <p:nvPr>
            <p:ph type="body" idx="13"/>
          </p:nvPr>
        </p:nvSpPr>
        <p:spPr>
          <a:xfrm>
            <a:off x="9854700" y="3695825"/>
            <a:ext cx="1997700" cy="2330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lt1"/>
            </a:gs>
            <a:gs pos="24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arlow Black"/>
              <a:buNone/>
              <a:defRPr sz="6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arlow Black"/>
              <a:buNone/>
              <a:defRPr sz="400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7" r:id="rId7"/>
    <p:sldLayoutId id="2147483658" r:id="rId8"/>
    <p:sldLayoutId id="2147483664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2" name="Google Shape;3822;p23"/>
          <p:cNvSpPr txBox="1">
            <a:spLocks noGrp="1"/>
          </p:cNvSpPr>
          <p:nvPr>
            <p:ph type="title"/>
          </p:nvPr>
        </p:nvSpPr>
        <p:spPr>
          <a:xfrm>
            <a:off x="171150" y="553135"/>
            <a:ext cx="11849700" cy="449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Кинезио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тейпирование</a:t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лошадей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3823" name="Google Shape;3823;p23"/>
          <p:cNvGrpSpPr/>
          <p:nvPr/>
        </p:nvGrpSpPr>
        <p:grpSpPr>
          <a:xfrm rot="-1572813">
            <a:off x="2184332" y="3756001"/>
            <a:ext cx="300132" cy="300132"/>
            <a:chOff x="8297437" y="2253663"/>
            <a:chExt cx="4117200" cy="4117200"/>
          </a:xfrm>
        </p:grpSpPr>
        <p:sp>
          <p:nvSpPr>
            <p:cNvPr id="3824" name="Google Shape;3824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25" name="Google Shape;3825;p23" descr="A picture containing pool ball&#10;&#10;Description automatically generated"/>
            <p:cNvPicPr preferRelativeResize="0"/>
            <p:nvPr/>
          </p:nvPicPr>
          <p:blipFill rotWithShape="1">
            <a:blip r:embed="rId3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26" name="Google Shape;3826;p23"/>
          <p:cNvGrpSpPr/>
          <p:nvPr/>
        </p:nvGrpSpPr>
        <p:grpSpPr>
          <a:xfrm rot="-1572610">
            <a:off x="7569042" y="2160576"/>
            <a:ext cx="535083" cy="535083"/>
            <a:chOff x="8297437" y="2253663"/>
            <a:chExt cx="4117200" cy="4117200"/>
          </a:xfrm>
        </p:grpSpPr>
        <p:sp>
          <p:nvSpPr>
            <p:cNvPr id="3827" name="Google Shape;3827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28" name="Google Shape;3828;p23" descr="A picture containing pool ball&#10;&#10;Description automatically generated"/>
            <p:cNvPicPr preferRelativeResize="0"/>
            <p:nvPr/>
          </p:nvPicPr>
          <p:blipFill rotWithShape="1">
            <a:blip r:embed="rId3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3829" name="Google Shape;3829;p23"/>
          <p:cNvGrpSpPr/>
          <p:nvPr/>
        </p:nvGrpSpPr>
        <p:grpSpPr>
          <a:xfrm rot="-1573659">
            <a:off x="9553451" y="4107028"/>
            <a:ext cx="500281" cy="500281"/>
            <a:chOff x="8297437" y="2253663"/>
            <a:chExt cx="4117200" cy="4117200"/>
          </a:xfrm>
        </p:grpSpPr>
        <p:sp>
          <p:nvSpPr>
            <p:cNvPr id="3830" name="Google Shape;3830;p23"/>
            <p:cNvSpPr/>
            <p:nvPr/>
          </p:nvSpPr>
          <p:spPr>
            <a:xfrm rot="1902051">
              <a:off x="8860274" y="2816500"/>
              <a:ext cx="2991526" cy="299152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31" name="Google Shape;3831;p23" descr="A picture containing pool ball&#10;&#10;Description automatically generated"/>
            <p:cNvPicPr preferRelativeResize="0"/>
            <p:nvPr/>
          </p:nvPicPr>
          <p:blipFill rotWithShape="1">
            <a:blip r:embed="rId3">
              <a:alphaModFix amt="50000"/>
            </a:blip>
            <a:srcRect l="16908" t="4788" r="21674" b="13631"/>
            <a:stretch/>
          </p:blipFill>
          <p:spPr>
            <a:xfrm>
              <a:off x="8846288" y="2814084"/>
              <a:ext cx="3012600" cy="2977200"/>
            </a:xfrm>
            <a:prstGeom prst="ellipse">
              <a:avLst/>
            </a:prstGeom>
            <a:solidFill>
              <a:srgbClr val="FFAB1C"/>
            </a:solidFill>
            <a:ln>
              <a:noFill/>
            </a:ln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E5B1E78-CA6F-4F71-8769-F36F02384C32}"/>
              </a:ext>
            </a:extLst>
          </p:cNvPr>
          <p:cNvSpPr txBox="1"/>
          <p:nvPr/>
        </p:nvSpPr>
        <p:spPr>
          <a:xfrm>
            <a:off x="6599583" y="4356310"/>
            <a:ext cx="4830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Arial Black" panose="020B0A04020102020204" pitchFamily="34" charset="0"/>
              </a:rPr>
              <a:t>ПРОДВИНУТЫЙ МОДУЛЬ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47335-1891-463A-9349-27B8EEAA3501}"/>
              </a:ext>
            </a:extLst>
          </p:cNvPr>
          <p:cNvSpPr txBox="1"/>
          <p:nvPr/>
        </p:nvSpPr>
        <p:spPr>
          <a:xfrm>
            <a:off x="9332843" y="5922895"/>
            <a:ext cx="2688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Попова Е.В.</a:t>
            </a:r>
            <a:br>
              <a:rPr lang="ru-RU" sz="2000" b="1" dirty="0"/>
            </a:br>
            <a:r>
              <a:rPr lang="ru-RU" sz="2000" b="1" dirty="0"/>
              <a:t>2023г.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1144" y="454273"/>
            <a:ext cx="4179713" cy="145383"/>
          </a:xfrm>
          <a:prstGeom prst="rect">
            <a:avLst/>
          </a:prstGeom>
        </p:spPr>
        <p:txBody>
          <a:bodyPr vert="horz" wrap="square" lIns="0" tIns="26502" rIns="0" bIns="0" rtlCol="0">
            <a:spAutoFit/>
          </a:bodyPr>
          <a:lstStyle/>
          <a:p>
            <a:pPr marL="153716" indent="-145561">
              <a:spcBef>
                <a:spcPts val="209"/>
              </a:spcBef>
              <a:buAutoNum type="arabicPeriod"/>
              <a:tabLst>
                <a:tab pos="153716" algn="l"/>
              </a:tabLst>
            </a:pPr>
            <a:r>
              <a:rPr sz="771" b="1" dirty="0" err="1">
                <a:latin typeface="Georgia"/>
                <a:cs typeface="Georgia"/>
              </a:rPr>
              <a:t>Живая</a:t>
            </a:r>
            <a:r>
              <a:rPr sz="771" b="1" spc="-26" dirty="0">
                <a:latin typeface="Georgia"/>
                <a:cs typeface="Georgia"/>
              </a:rPr>
              <a:t> </a:t>
            </a:r>
            <a:r>
              <a:rPr sz="771" b="1" dirty="0">
                <a:latin typeface="Georgia"/>
                <a:cs typeface="Georgia"/>
              </a:rPr>
              <a:t>лошадь,</a:t>
            </a:r>
            <a:r>
              <a:rPr sz="771" b="1" spc="-32" dirty="0">
                <a:latin typeface="Georgia"/>
                <a:cs typeface="Georgia"/>
              </a:rPr>
              <a:t> </a:t>
            </a:r>
            <a:r>
              <a:rPr sz="771" b="1" dirty="0">
                <a:latin typeface="Georgia"/>
                <a:cs typeface="Georgia"/>
              </a:rPr>
              <a:t>латеральная</a:t>
            </a:r>
            <a:r>
              <a:rPr sz="771" b="1" spc="-22" dirty="0">
                <a:latin typeface="Georgia"/>
                <a:cs typeface="Georgia"/>
              </a:rPr>
              <a:t> </a:t>
            </a:r>
            <a:r>
              <a:rPr sz="771" b="1" dirty="0">
                <a:latin typeface="Georgia"/>
                <a:cs typeface="Georgia"/>
              </a:rPr>
              <a:t>поверхность.</a:t>
            </a:r>
            <a:r>
              <a:rPr sz="771" b="1" spc="-32" dirty="0">
                <a:latin typeface="Georgia"/>
                <a:cs typeface="Georgia"/>
              </a:rPr>
              <a:t> </a:t>
            </a:r>
            <a:r>
              <a:rPr sz="771" b="1" dirty="0">
                <a:latin typeface="Georgia"/>
                <a:cs typeface="Georgia"/>
              </a:rPr>
              <a:t>Топографические</a:t>
            </a:r>
            <a:r>
              <a:rPr sz="771" b="1" spc="-16" dirty="0">
                <a:latin typeface="Georgia"/>
                <a:cs typeface="Georgia"/>
              </a:rPr>
              <a:t> </a:t>
            </a:r>
            <a:r>
              <a:rPr sz="771" b="1" spc="-6" dirty="0">
                <a:latin typeface="Georgia"/>
                <a:cs typeface="Georgia"/>
              </a:rPr>
              <a:t>термины.</a:t>
            </a:r>
            <a:endParaRPr sz="771" dirty="0">
              <a:latin typeface="Georgia"/>
              <a:cs typeface="Georgi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1143" y="869730"/>
            <a:ext cx="7227713" cy="54439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142514" y="454272"/>
            <a:ext cx="3321031" cy="2416713"/>
          </a:xfrm>
          <a:prstGeom prst="rect">
            <a:avLst/>
          </a:prstGeom>
        </p:spPr>
        <p:txBody>
          <a:bodyPr vert="horz" wrap="square" lIns="0" tIns="15901" rIns="0" bIns="0" rtlCol="0">
            <a:spAutoFit/>
          </a:bodyPr>
          <a:lstStyle/>
          <a:p>
            <a:pPr marL="8155" marR="103972" indent="81138">
              <a:spcBef>
                <a:spcPts val="125"/>
              </a:spcBef>
              <a:buAutoNum type="arabicPeriod"/>
              <a:tabLst>
                <a:tab pos="89294" algn="l"/>
              </a:tabLst>
            </a:pPr>
            <a:r>
              <a:rPr sz="1200" spc="-6" dirty="0">
                <a:latin typeface="Georgia"/>
                <a:cs typeface="Georgia"/>
              </a:rPr>
              <a:t>Сегментальная</a:t>
            </a:r>
            <a:r>
              <a:rPr sz="1200" spc="-10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(поперечная)</a:t>
            </a:r>
            <a:r>
              <a:rPr sz="1200" spc="170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плоскость</a:t>
            </a:r>
            <a:r>
              <a:rPr sz="1200" spc="-3" dirty="0">
                <a:latin typeface="Georgia"/>
                <a:cs typeface="Georgia"/>
              </a:rPr>
              <a:t> </a:t>
            </a:r>
            <a:r>
              <a:rPr sz="1200" i="1" spc="-13" dirty="0">
                <a:solidFill>
                  <a:srgbClr val="0000FF"/>
                </a:solidFill>
                <a:latin typeface="Georgia"/>
                <a:cs typeface="Georgia"/>
              </a:rPr>
              <a:t>Plana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transversalia</a:t>
            </a:r>
            <a:r>
              <a:rPr sz="1200" i="1" spc="-26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шея,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туловище</a:t>
            </a:r>
            <a:endParaRPr sz="1200" dirty="0">
              <a:latin typeface="Georgia"/>
              <a:cs typeface="Georgia"/>
            </a:endParaRPr>
          </a:p>
          <a:p>
            <a:pPr marL="8155" marR="75431" indent="91332">
              <a:spcBef>
                <a:spcPts val="10"/>
              </a:spcBef>
              <a:buAutoNum type="arabicPeriod"/>
              <a:tabLst>
                <a:tab pos="99487" algn="l"/>
              </a:tabLst>
            </a:pPr>
            <a:r>
              <a:rPr sz="1200" dirty="0">
                <a:latin typeface="Georgia"/>
                <a:cs typeface="Georgia"/>
              </a:rPr>
              <a:t>Дорсальный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Dorsalis</a:t>
            </a:r>
            <a:r>
              <a:rPr sz="1200" i="1" spc="-22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6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голова,</a:t>
            </a:r>
            <a:r>
              <a:rPr sz="1200" spc="-6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шея,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туловище, хвост</a:t>
            </a:r>
            <a:endParaRPr sz="1200" dirty="0">
              <a:latin typeface="Georgia"/>
              <a:cs typeface="Georgia"/>
            </a:endParaRPr>
          </a:p>
          <a:p>
            <a:pPr marL="8155" marR="3262" indent="90925">
              <a:buAutoNum type="arabicPeriod"/>
              <a:tabLst>
                <a:tab pos="99079" algn="l"/>
              </a:tabLst>
            </a:pPr>
            <a:r>
              <a:rPr sz="1200" dirty="0">
                <a:latin typeface="Georgia"/>
                <a:cs typeface="Georgia"/>
              </a:rPr>
              <a:t>Вентральный</a:t>
            </a:r>
            <a:r>
              <a:rPr sz="1200" spc="-16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Ventralis</a:t>
            </a:r>
            <a:r>
              <a:rPr sz="1200" i="1" spc="-16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32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голова,</a:t>
            </a:r>
            <a:r>
              <a:rPr sz="1200" spc="-29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шея,</a:t>
            </a:r>
            <a:r>
              <a:rPr sz="1200" spc="-26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туловище, хвост</a:t>
            </a:r>
            <a:endParaRPr sz="1200" dirty="0">
              <a:latin typeface="Georgia"/>
              <a:cs typeface="Georgia"/>
            </a:endParaRPr>
          </a:p>
          <a:p>
            <a:pPr marL="101118" indent="-92963">
              <a:buAutoNum type="arabicPeriod"/>
              <a:tabLst>
                <a:tab pos="101118" algn="l"/>
              </a:tabLst>
            </a:pPr>
            <a:r>
              <a:rPr sz="1200" dirty="0">
                <a:latin typeface="Georgia"/>
                <a:cs typeface="Georgia"/>
              </a:rPr>
              <a:t>Ростральный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Rostralis</a:t>
            </a:r>
            <a:r>
              <a:rPr sz="1200" i="1" spc="-22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голова</a:t>
            </a:r>
            <a:endParaRPr sz="1200" dirty="0">
              <a:latin typeface="Georgia"/>
              <a:cs typeface="Georgia"/>
            </a:endParaRPr>
          </a:p>
          <a:p>
            <a:pPr marL="97041" indent="-88886">
              <a:buAutoNum type="arabicPeriod"/>
              <a:tabLst>
                <a:tab pos="97041" algn="l"/>
              </a:tabLst>
            </a:pPr>
            <a:r>
              <a:rPr sz="1200" dirty="0">
                <a:latin typeface="Georgia"/>
                <a:cs typeface="Georgia"/>
              </a:rPr>
              <a:t>Каудальный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Caudalis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0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голова</a:t>
            </a:r>
            <a:endParaRPr sz="1200" dirty="0">
              <a:latin typeface="Georgia"/>
              <a:cs typeface="Georgia"/>
            </a:endParaRPr>
          </a:p>
          <a:p>
            <a:pPr marL="99487" indent="-91332">
              <a:buAutoNum type="arabicPeriod"/>
              <a:tabLst>
                <a:tab pos="99487" algn="l"/>
              </a:tabLst>
            </a:pPr>
            <a:r>
              <a:rPr sz="1200" dirty="0">
                <a:latin typeface="Georgia"/>
                <a:cs typeface="Georgia"/>
              </a:rPr>
              <a:t>Краниальный</a:t>
            </a:r>
            <a:r>
              <a:rPr sz="1200" spc="-29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Cralialis</a:t>
            </a:r>
            <a:r>
              <a:rPr sz="1200" i="1" spc="-10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32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шея,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туловище,</a:t>
            </a:r>
            <a:r>
              <a:rPr sz="1200" spc="-10" dirty="0">
                <a:latin typeface="Georgia"/>
                <a:cs typeface="Georgia"/>
              </a:rPr>
              <a:t> </a:t>
            </a:r>
            <a:r>
              <a:rPr sz="1200" spc="-13" dirty="0">
                <a:latin typeface="Georgia"/>
                <a:cs typeface="Georgia"/>
              </a:rPr>
              <a:t>хвост</a:t>
            </a:r>
            <a:endParaRPr sz="1200" dirty="0">
              <a:latin typeface="Georgia"/>
              <a:cs typeface="Georgia"/>
            </a:endParaRPr>
          </a:p>
          <a:p>
            <a:pPr marL="95410" indent="-87255">
              <a:buAutoNum type="arabicPeriod"/>
              <a:tabLst>
                <a:tab pos="95410" algn="l"/>
              </a:tabLst>
            </a:pPr>
            <a:r>
              <a:rPr sz="1200" dirty="0">
                <a:latin typeface="Georgia"/>
                <a:cs typeface="Georgia"/>
              </a:rPr>
              <a:t>Каудальный</a:t>
            </a:r>
            <a:r>
              <a:rPr sz="1200" spc="-26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Caudalis</a:t>
            </a:r>
            <a:r>
              <a:rPr sz="1200" i="1" spc="-22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шея,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туловище,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spc="-13" dirty="0">
                <a:latin typeface="Georgia"/>
                <a:cs typeface="Georgia"/>
              </a:rPr>
              <a:t>хвост</a:t>
            </a:r>
            <a:endParaRPr sz="1200" dirty="0">
              <a:latin typeface="Georgia"/>
              <a:cs typeface="Georgia"/>
            </a:endParaRPr>
          </a:p>
          <a:p>
            <a:pPr marL="102749" indent="-94594">
              <a:buAutoNum type="arabicPeriod"/>
              <a:tabLst>
                <a:tab pos="102749" algn="l"/>
              </a:tabLst>
            </a:pPr>
            <a:r>
              <a:rPr sz="1200" dirty="0">
                <a:latin typeface="Georgia"/>
                <a:cs typeface="Georgia"/>
              </a:rPr>
              <a:t>Проксимальный</a:t>
            </a:r>
            <a:r>
              <a:rPr sz="1200" spc="-26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Proximalis</a:t>
            </a:r>
            <a:r>
              <a:rPr sz="1200" i="1" spc="-26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конечности</a:t>
            </a:r>
            <a:endParaRPr sz="1200" dirty="0">
              <a:latin typeface="Georgia"/>
              <a:cs typeface="Georgi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4593498" y="4119535"/>
            <a:ext cx="469819" cy="82418"/>
          </a:xfrm>
          <a:prstGeom prst="rect">
            <a:avLst/>
          </a:prstGeom>
        </p:spPr>
        <p:txBody>
          <a:bodyPr spcFirstLastPara="1" vert="horz" wrap="square" lIns="0" tIns="3262" rIns="0" bIns="0" rtlCol="0" anchor="ctr" anchorCtr="0">
            <a:spAutoFit/>
          </a:bodyPr>
          <a:lstStyle/>
          <a:p>
            <a:pPr marL="61568">
              <a:spcBef>
                <a:spcPts val="26"/>
              </a:spcBef>
            </a:pPr>
            <a:fld id="{81D60167-4931-47E6-BA6A-407CBD079E47}" type="slidenum">
              <a:rPr spc="-32" dirty="0"/>
              <a:pPr marL="61568">
                <a:spcBef>
                  <a:spcPts val="26"/>
                </a:spcBef>
              </a:pPr>
              <a:t>10</a:t>
            </a:fld>
            <a:endParaRPr spc="-32" dirty="0"/>
          </a:p>
        </p:txBody>
      </p:sp>
      <p:sp>
        <p:nvSpPr>
          <p:cNvPr id="6" name="object 6"/>
          <p:cNvSpPr txBox="1"/>
          <p:nvPr/>
        </p:nvSpPr>
        <p:spPr>
          <a:xfrm>
            <a:off x="8142513" y="2995199"/>
            <a:ext cx="3777343" cy="2039971"/>
          </a:xfrm>
          <a:prstGeom prst="rect">
            <a:avLst/>
          </a:prstGeom>
        </p:spPr>
        <p:txBody>
          <a:bodyPr vert="horz" wrap="square" lIns="0" tIns="8562" rIns="0" bIns="0" rtlCol="0">
            <a:spAutoFit/>
          </a:bodyPr>
          <a:lstStyle/>
          <a:p>
            <a:pPr marL="101118" indent="-92963">
              <a:spcBef>
                <a:spcPts val="67"/>
              </a:spcBef>
              <a:buAutoNum type="arabicPeriod" startAt="9"/>
              <a:tabLst>
                <a:tab pos="101118" algn="l"/>
              </a:tabLst>
            </a:pPr>
            <a:r>
              <a:rPr sz="1200" dirty="0">
                <a:latin typeface="Georgia"/>
                <a:cs typeface="Georgia"/>
              </a:rPr>
              <a:t>Дистальный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Distalis</a:t>
            </a:r>
            <a:r>
              <a:rPr sz="1200" i="1" spc="-6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конечности</a:t>
            </a:r>
            <a:endParaRPr sz="1200" dirty="0">
              <a:latin typeface="Georgia"/>
              <a:cs typeface="Georgia"/>
            </a:endParaRPr>
          </a:p>
          <a:p>
            <a:pPr marL="8155" marR="229962" indent="132106">
              <a:spcBef>
                <a:spcPts val="39"/>
              </a:spcBef>
              <a:buAutoNum type="arabicPeriod" startAt="9"/>
              <a:tabLst>
                <a:tab pos="140260" algn="l"/>
              </a:tabLst>
            </a:pPr>
            <a:r>
              <a:rPr sz="1200" dirty="0">
                <a:latin typeface="Georgia"/>
                <a:cs typeface="Georgia"/>
              </a:rPr>
              <a:t>Краниальный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Cranialis</a:t>
            </a:r>
            <a:r>
              <a:rPr sz="1200" i="1" spc="-16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6" dirty="0">
                <a:latin typeface="Georgia"/>
                <a:cs typeface="Georgia"/>
              </a:rPr>
              <a:t> проксимальная конечность</a:t>
            </a:r>
            <a:endParaRPr sz="1200" dirty="0">
              <a:latin typeface="Georgia"/>
              <a:cs typeface="Georgia"/>
            </a:endParaRPr>
          </a:p>
          <a:p>
            <a:pPr marL="124766" indent="-116612">
              <a:buAutoNum type="arabicPeriod" startAt="9"/>
              <a:tabLst>
                <a:tab pos="124766" algn="l"/>
              </a:tabLst>
            </a:pPr>
            <a:r>
              <a:rPr sz="1200" dirty="0">
                <a:latin typeface="Georgia"/>
                <a:cs typeface="Georgia"/>
              </a:rPr>
              <a:t>Каудальный</a:t>
            </a:r>
            <a:r>
              <a:rPr sz="1200" spc="16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Caudalis</a:t>
            </a:r>
            <a:r>
              <a:rPr sz="1200" i="1" spc="-3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10" dirty="0">
                <a:latin typeface="Georgia"/>
                <a:cs typeface="Georgia"/>
              </a:rPr>
              <a:t> </a:t>
            </a:r>
            <a:r>
              <a:rPr sz="1200" spc="-6" dirty="0">
                <a:latin typeface="Georgia"/>
                <a:cs typeface="Georgia"/>
              </a:rPr>
              <a:t>проксимальная</a:t>
            </a:r>
            <a:r>
              <a:rPr sz="1200" spc="-3" dirty="0">
                <a:latin typeface="Georgia"/>
                <a:cs typeface="Georgia"/>
              </a:rPr>
              <a:t> </a:t>
            </a:r>
            <a:r>
              <a:rPr sz="1200" spc="-13" dirty="0">
                <a:latin typeface="Georgia"/>
                <a:cs typeface="Georgia"/>
              </a:rPr>
              <a:t>часть</a:t>
            </a:r>
            <a:endParaRPr sz="1200" dirty="0">
              <a:latin typeface="Georgia"/>
              <a:cs typeface="Georgia"/>
            </a:endParaRPr>
          </a:p>
          <a:p>
            <a:pPr marL="8155"/>
            <a:r>
              <a:rPr sz="1200" spc="-6" dirty="0">
                <a:latin typeface="Georgia"/>
                <a:cs typeface="Georgia"/>
              </a:rPr>
              <a:t>конечность</a:t>
            </a:r>
            <a:endParaRPr sz="1200" dirty="0">
              <a:latin typeface="Georgia"/>
              <a:cs typeface="Georgia"/>
            </a:endParaRPr>
          </a:p>
          <a:p>
            <a:pPr marL="136591" indent="-128436">
              <a:buAutoNum type="arabicPeriod" startAt="12"/>
              <a:tabLst>
                <a:tab pos="136591" algn="l"/>
              </a:tabLst>
            </a:pPr>
            <a:r>
              <a:rPr sz="1200" dirty="0">
                <a:latin typeface="Georgia"/>
                <a:cs typeface="Georgia"/>
              </a:rPr>
              <a:t>Дорсальный</a:t>
            </a:r>
            <a:r>
              <a:rPr sz="1200" spc="-10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Dorsalis</a:t>
            </a:r>
            <a:r>
              <a:rPr sz="1200" i="1" spc="-26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запястье</a:t>
            </a:r>
            <a:r>
              <a:rPr sz="1200" spc="-16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и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spc="-13" dirty="0">
                <a:latin typeface="Georgia"/>
                <a:cs typeface="Georgia"/>
              </a:rPr>
              <a:t>палец</a:t>
            </a:r>
            <a:endParaRPr sz="1200" dirty="0">
              <a:latin typeface="Georgia"/>
              <a:cs typeface="Georgia"/>
            </a:endParaRPr>
          </a:p>
          <a:p>
            <a:pPr marL="136183" indent="-128028">
              <a:buAutoNum type="arabicPeriod" startAt="12"/>
              <a:tabLst>
                <a:tab pos="136183" algn="l"/>
              </a:tabLst>
            </a:pPr>
            <a:r>
              <a:rPr sz="1200" dirty="0">
                <a:latin typeface="Georgia"/>
                <a:cs typeface="Georgia"/>
              </a:rPr>
              <a:t>Пальмарный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Palmaris</a:t>
            </a:r>
            <a:r>
              <a:rPr sz="1200" i="1" spc="-6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26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запястье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и</a:t>
            </a:r>
            <a:r>
              <a:rPr sz="1200" spc="-6" dirty="0">
                <a:latin typeface="Georgia"/>
                <a:cs typeface="Georgia"/>
              </a:rPr>
              <a:t> </a:t>
            </a:r>
            <a:r>
              <a:rPr sz="1200" spc="-13" dirty="0">
                <a:latin typeface="Georgia"/>
                <a:cs typeface="Georgia"/>
              </a:rPr>
              <a:t>палец</a:t>
            </a:r>
            <a:endParaRPr sz="1200" dirty="0">
              <a:latin typeface="Georgia"/>
              <a:cs typeface="Georgia"/>
            </a:endParaRPr>
          </a:p>
          <a:p>
            <a:pPr marL="8155" marR="48113" indent="128436">
              <a:spcBef>
                <a:spcPts val="32"/>
              </a:spcBef>
              <a:buAutoNum type="arabicPeriod" startAt="12"/>
              <a:tabLst>
                <a:tab pos="136591" algn="l"/>
              </a:tabLst>
            </a:pPr>
            <a:r>
              <a:rPr sz="1200" dirty="0">
                <a:latin typeface="Georgia"/>
                <a:cs typeface="Georgia"/>
              </a:rPr>
              <a:t>Дорсальный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Dorsalis</a:t>
            </a:r>
            <a:r>
              <a:rPr sz="1200" i="1" spc="-22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3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скакательный</a:t>
            </a:r>
            <a:r>
              <a:rPr sz="1200" spc="-22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сустав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spc="-32" dirty="0">
                <a:latin typeface="Georgia"/>
                <a:cs typeface="Georgia"/>
              </a:rPr>
              <a:t>и</a:t>
            </a:r>
            <a:r>
              <a:rPr sz="1200" spc="-6" dirty="0">
                <a:latin typeface="Georgia"/>
                <a:cs typeface="Georgia"/>
              </a:rPr>
              <a:t> палец</a:t>
            </a:r>
            <a:endParaRPr sz="1200" dirty="0">
              <a:latin typeface="Georgia"/>
              <a:cs typeface="Georgia"/>
            </a:endParaRPr>
          </a:p>
          <a:p>
            <a:pPr marL="8155" marR="3262" indent="125990">
              <a:spcBef>
                <a:spcPts val="10"/>
              </a:spcBef>
              <a:buAutoNum type="arabicPeriod" startAt="12"/>
              <a:tabLst>
                <a:tab pos="134144" algn="l"/>
              </a:tabLst>
            </a:pPr>
            <a:r>
              <a:rPr sz="1200" dirty="0">
                <a:latin typeface="Georgia"/>
                <a:cs typeface="Georgia"/>
              </a:rPr>
              <a:t>Плантарный</a:t>
            </a:r>
            <a:r>
              <a:rPr sz="1200" spc="-29" dirty="0">
                <a:latin typeface="Georgia"/>
                <a:cs typeface="Georgia"/>
              </a:rPr>
              <a:t> </a:t>
            </a:r>
            <a:r>
              <a:rPr sz="1200" i="1" dirty="0">
                <a:solidFill>
                  <a:srgbClr val="0000FF"/>
                </a:solidFill>
                <a:latin typeface="Georgia"/>
                <a:cs typeface="Georgia"/>
              </a:rPr>
              <a:t>Plantaris</a:t>
            </a:r>
            <a:r>
              <a:rPr sz="1200" i="1" spc="-13" dirty="0">
                <a:solidFill>
                  <a:srgbClr val="0000FF"/>
                </a:solidFill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–</a:t>
            </a:r>
            <a:r>
              <a:rPr sz="1200" spc="-19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скакательный</a:t>
            </a:r>
            <a:r>
              <a:rPr sz="1200" spc="-26" dirty="0">
                <a:latin typeface="Georgia"/>
                <a:cs typeface="Georgia"/>
              </a:rPr>
              <a:t> </a:t>
            </a:r>
            <a:r>
              <a:rPr sz="1200" dirty="0">
                <a:latin typeface="Georgia"/>
                <a:cs typeface="Georgia"/>
              </a:rPr>
              <a:t>сустав</a:t>
            </a:r>
            <a:r>
              <a:rPr sz="1200" spc="-39" dirty="0">
                <a:latin typeface="Georgia"/>
                <a:cs typeface="Georgia"/>
              </a:rPr>
              <a:t> </a:t>
            </a:r>
            <a:r>
              <a:rPr sz="1200" spc="-32" dirty="0">
                <a:latin typeface="Georgia"/>
                <a:cs typeface="Georgia"/>
              </a:rPr>
              <a:t>и</a:t>
            </a:r>
            <a:r>
              <a:rPr sz="1200" spc="-6" dirty="0">
                <a:latin typeface="Georgia"/>
                <a:cs typeface="Georgia"/>
              </a:rPr>
              <a:t> палец</a:t>
            </a:r>
            <a:endParaRPr sz="1200" dirty="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Голова, затылок</a:t>
            </a:r>
            <a:endParaRPr b="1" dirty="0"/>
          </a:p>
        </p:txBody>
      </p:sp>
      <p:sp>
        <p:nvSpPr>
          <p:cNvPr id="3863" name="Google Shape;3863;p26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lt1"/>
                </a:solidFill>
                <a:latin typeface="Barlow;900"/>
              </a:rPr>
              <a:t>01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9B95F6-9938-46F0-82CA-BD8A41D11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733" y="3237026"/>
            <a:ext cx="4263325" cy="35508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" name="Google Shape;3896;p30"/>
          <p:cNvSpPr txBox="1"/>
          <p:nvPr/>
        </p:nvSpPr>
        <p:spPr>
          <a:xfrm>
            <a:off x="735250" y="1770750"/>
            <a:ext cx="3229500" cy="33165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rgbClr val="FFFFFF"/>
                </a:solidFill>
                <a:latin typeface="Barlow Black"/>
                <a:ea typeface="Barlow Black"/>
                <a:cs typeface="Barlow Black"/>
                <a:sym typeface="Barlow Black"/>
              </a:rPr>
              <a:t>Какие проблемы мы можем встретить?</a:t>
            </a:r>
            <a:endParaRPr sz="4000" b="1" dirty="0">
              <a:solidFill>
                <a:srgbClr val="FFFFFF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66137D-7108-4043-B6D5-E3483BD95F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52"/>
          <a:stretch/>
        </p:blipFill>
        <p:spPr>
          <a:xfrm>
            <a:off x="6409216" y="9905"/>
            <a:ext cx="3649183" cy="68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36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645" y="700645"/>
            <a:ext cx="10043558" cy="5608716"/>
          </a:xfrm>
        </p:spPr>
        <p:txBody>
          <a:bodyPr/>
          <a:lstStyle/>
          <a:p>
            <a:r>
              <a:rPr lang="ru-RU" dirty="0"/>
              <a:t>Нарушение стоматологического баланса и пр. проблемы с зубами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Проблемы от неправильно подобранной амуниции</a:t>
            </a:r>
          </a:p>
          <a:p>
            <a:r>
              <a:rPr lang="ru-RU" dirty="0">
                <a:solidFill>
                  <a:schemeClr val="tx1"/>
                </a:solidFill>
              </a:rPr>
              <a:t>Болезненность ВНЧС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2" r="900" b="20173"/>
          <a:stretch/>
        </p:blipFill>
        <p:spPr>
          <a:xfrm>
            <a:off x="381000" y="2477195"/>
            <a:ext cx="6152423" cy="424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4" b="21213"/>
          <a:stretch/>
        </p:blipFill>
        <p:spPr>
          <a:xfrm>
            <a:off x="6717476" y="2615239"/>
            <a:ext cx="5485321" cy="42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79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>
            <a:extLst>
              <a:ext uri="{FF2B5EF4-FFF2-40B4-BE49-F238E27FC236}">
                <a16:creationId xmlns:a16="http://schemas.microsoft.com/office/drawing/2014/main" id="{79B04AC7-1E5D-4DAC-A6F1-A8140986D10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830061" cy="332765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65E3EC1-7611-4E56-AE16-ACDB2CC6BCD4}"/>
              </a:ext>
            </a:extLst>
          </p:cNvPr>
          <p:cNvSpPr/>
          <p:nvPr/>
        </p:nvSpPr>
        <p:spPr>
          <a:xfrm>
            <a:off x="6883401" y="397933"/>
            <a:ext cx="4724400" cy="5359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52400" indent="-140335">
              <a:lnSpc>
                <a:spcPts val="1295"/>
              </a:lnSpc>
              <a:spcBef>
                <a:spcPts val="95"/>
              </a:spcBef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>
                <a:latin typeface="Times New Roman"/>
                <a:cs typeface="Times New Roman"/>
              </a:rPr>
              <a:t>mandibula</a:t>
            </a:r>
            <a:r>
              <a:rPr lang="en-US" sz="1100" i="1" spc="-20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-10" dirty="0"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нижняя</a:t>
            </a:r>
            <a:r>
              <a:rPr lang="ru-RU" sz="11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челюсть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>
                <a:latin typeface="Times New Roman"/>
                <a:cs typeface="Times New Roman"/>
              </a:rPr>
              <a:t>maxilla —</a:t>
            </a:r>
            <a:r>
              <a:rPr lang="en-US" sz="1100" i="1" spc="270" dirty="0"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верхняя</a:t>
            </a:r>
            <a:r>
              <a:rPr lang="ru-RU" sz="11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челюсть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incisivum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270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резцовая</a:t>
            </a:r>
            <a:r>
              <a:rPr lang="ru-RU" sz="11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5" dirty="0">
                <a:latin typeface="Times New Roman"/>
                <a:cs typeface="Times New Roman"/>
              </a:rPr>
              <a:t> nasale —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носовая 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AutoNum type="arabicPeriod"/>
              <a:tabLst>
                <a:tab pos="153035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10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lacrimale</a:t>
            </a:r>
            <a:r>
              <a:rPr lang="en-US" sz="1100" i="1" spc="-10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260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слезная</a:t>
            </a:r>
            <a:r>
              <a:rPr lang="ru-RU" sz="11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10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zygomaticum —</a:t>
            </a:r>
            <a:r>
              <a:rPr lang="en-US" sz="1100" i="1" spc="-15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скуловая 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frontale</a:t>
            </a:r>
            <a:r>
              <a:rPr lang="en-US" sz="1100" i="1" spc="-10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лобная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 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presphenoidale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spc="-5" dirty="0">
                <a:latin typeface="Times New Roman"/>
                <a:cs typeface="Times New Roman"/>
              </a:rPr>
              <a:t>—</a:t>
            </a:r>
            <a:r>
              <a:rPr lang="en-US" sz="1100" spc="5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клиновидная</a:t>
            </a:r>
            <a:r>
              <a:rPr lang="ru-RU" sz="11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1265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100" i="1" spc="-5" dirty="0">
                <a:latin typeface="Times New Roman"/>
                <a:cs typeface="Times New Roman"/>
              </a:rPr>
              <a:t>lamina</a:t>
            </a:r>
            <a:r>
              <a:rPr lang="en-US" sz="1100" i="1" spc="20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perpendicularis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ossispalatini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перпендикулярная</a:t>
            </a:r>
            <a:r>
              <a:rPr lang="ru-RU" sz="11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пластинка</a:t>
            </a:r>
            <a:r>
              <a:rPr lang="ru-RU" sz="11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небной</a:t>
            </a:r>
            <a:r>
              <a:rPr lang="ru-RU" sz="11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кости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5" dirty="0">
                <a:latin typeface="Times New Roman"/>
                <a:cs typeface="Times New Roman"/>
              </a:rPr>
              <a:t> temporals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275" dirty="0"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височная</a:t>
            </a:r>
            <a:r>
              <a:rPr lang="ru-RU" sz="11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10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parietale</a:t>
            </a:r>
            <a:r>
              <a:rPr lang="en-US" sz="1100" i="1" spc="-5" dirty="0">
                <a:latin typeface="Times New Roman"/>
                <a:cs typeface="Times New Roman"/>
              </a:rPr>
              <a:t> —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теменная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1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occipitale</a:t>
            </a:r>
            <a:r>
              <a:rPr lang="en-US" sz="1100" i="1" spc="-5" dirty="0">
                <a:latin typeface="Times New Roman"/>
                <a:cs typeface="Times New Roman"/>
              </a:rPr>
              <a:t> —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затылочная 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os</a:t>
            </a:r>
            <a:r>
              <a:rPr lang="en-US" sz="1100" i="1" spc="-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interparietale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-15" dirty="0"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межтеменная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кость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10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maxilloincisiva</a:t>
            </a:r>
            <a:r>
              <a:rPr lang="en-US" sz="1100" i="1" spc="20" dirty="0">
                <a:latin typeface="Times New Roman"/>
                <a:cs typeface="Times New Roman"/>
              </a:rPr>
              <a:t> </a:t>
            </a:r>
            <a:r>
              <a:rPr lang="en-US" sz="1100" spc="-5" dirty="0">
                <a:latin typeface="Times New Roman"/>
                <a:cs typeface="Times New Roman"/>
              </a:rPr>
              <a:t>—</a:t>
            </a:r>
            <a:r>
              <a:rPr lang="en-US" sz="1100" spc="10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резцовочелюстной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-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nasomaxillaris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spc="-5" dirty="0">
                <a:latin typeface="Times New Roman"/>
                <a:cs typeface="Times New Roman"/>
              </a:rPr>
              <a:t>—</a:t>
            </a:r>
            <a:r>
              <a:rPr lang="en-US" sz="1100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носочелюстной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lacrimomaxillaris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слезночелюстной</a:t>
            </a:r>
            <a:r>
              <a:rPr lang="ru-RU" sz="11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zygomaticomaxitlaris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20" dirty="0">
                <a:latin typeface="Times New Roman"/>
                <a:cs typeface="Times New Roman"/>
              </a:rPr>
              <a:t> </a:t>
            </a:r>
            <a:r>
              <a:rPr lang="ru-RU" sz="1100" spc="-10" dirty="0" err="1">
                <a:solidFill>
                  <a:srgbClr val="3333CC"/>
                </a:solidFill>
                <a:latin typeface="Times New Roman"/>
                <a:cs typeface="Times New Roman"/>
              </a:rPr>
              <a:t>скулочелюстной</a:t>
            </a:r>
            <a:r>
              <a:rPr lang="ru-RU" sz="11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nasoincisiva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10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носорезцовый</a:t>
            </a:r>
            <a:r>
              <a:rPr lang="ru-RU" sz="11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frontonasalis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лобноносовой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nasolacrimalis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слезноносовой</a:t>
            </a:r>
            <a:r>
              <a:rPr lang="ru-RU" sz="11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fronloiacrimalis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слезнолобный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lacrimozygomatica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слезноскуловой</a:t>
            </a:r>
            <a:r>
              <a:rPr lang="ru-RU" sz="11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temporozygomatica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10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височноскуловой</a:t>
            </a:r>
            <a:r>
              <a:rPr lang="ru-RU" sz="11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squamosofrontalis</a:t>
            </a:r>
            <a:r>
              <a:rPr lang="en-US" sz="1100" i="1" spc="10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височнолобный</a:t>
            </a:r>
            <a:r>
              <a:rPr lang="ru-RU" sz="11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(первый)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temporofrontalis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spc="-5" dirty="0">
                <a:latin typeface="Times New Roman"/>
                <a:cs typeface="Times New Roman"/>
              </a:rPr>
              <a:t>—</a:t>
            </a:r>
            <a:r>
              <a:rPr lang="en-US" sz="1100" spc="10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височнолобный</a:t>
            </a:r>
            <a:r>
              <a:rPr lang="ru-RU" sz="11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(второй)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-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coronalis</a:t>
            </a:r>
            <a:r>
              <a:rPr lang="en-US" sz="1100" i="1" spc="-5" dirty="0">
                <a:latin typeface="Times New Roman"/>
                <a:cs typeface="Times New Roman"/>
              </a:rPr>
              <a:t> —</a:t>
            </a:r>
            <a:r>
              <a:rPr lang="en-US" sz="1100" i="1" spc="-10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лобнотеменной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 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squamosa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височнотеменной</a:t>
            </a:r>
            <a:r>
              <a:rPr lang="ru-RU" sz="11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lambdoidea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spc="-5" dirty="0">
                <a:latin typeface="Times New Roman"/>
                <a:cs typeface="Times New Roman"/>
              </a:rPr>
              <a:t>—</a:t>
            </a:r>
            <a:r>
              <a:rPr lang="en-US" sz="1100" spc="5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затылочнотеменной</a:t>
            </a:r>
            <a:r>
              <a:rPr lang="ru-RU" sz="11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occipitomastoidea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затылочнососцевидный</a:t>
            </a:r>
            <a:r>
              <a:rPr lang="ru-RU" sz="11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65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-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sphenopalatina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10" dirty="0">
                <a:latin typeface="Times New Roman"/>
                <a:cs typeface="Times New Roman"/>
              </a:rPr>
              <a:t> </a:t>
            </a:r>
            <a:r>
              <a:rPr lang="ru-RU" sz="1100" spc="-10" dirty="0" err="1">
                <a:solidFill>
                  <a:srgbClr val="3333CC"/>
                </a:solidFill>
                <a:latin typeface="Times New Roman"/>
                <a:cs typeface="Times New Roman"/>
              </a:rPr>
              <a:t>клинонебный</a:t>
            </a:r>
            <a:r>
              <a:rPr lang="ru-RU" sz="11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129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100" i="1" spc="-5" dirty="0" err="1">
                <a:latin typeface="Times New Roman"/>
                <a:cs typeface="Times New Roman"/>
              </a:rPr>
              <a:t>sutura</a:t>
            </a:r>
            <a:r>
              <a:rPr lang="en-US" sz="1100" i="1" spc="5" dirty="0">
                <a:latin typeface="Times New Roman"/>
                <a:cs typeface="Times New Roman"/>
              </a:rPr>
              <a:t> </a:t>
            </a:r>
            <a:r>
              <a:rPr lang="en-US" sz="1100" i="1" spc="-5" dirty="0" err="1">
                <a:latin typeface="Times New Roman"/>
                <a:cs typeface="Times New Roman"/>
              </a:rPr>
              <a:t>squamosomastoidea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en-US" sz="1100" i="1" spc="-5" dirty="0">
                <a:latin typeface="Times New Roman"/>
                <a:cs typeface="Times New Roman"/>
              </a:rPr>
              <a:t>—</a:t>
            </a:r>
            <a:r>
              <a:rPr lang="en-US" sz="1100" i="1" spc="15" dirty="0">
                <a:latin typeface="Times New Roman"/>
                <a:cs typeface="Times New Roman"/>
              </a:rPr>
              <a:t> </a:t>
            </a:r>
            <a:r>
              <a:rPr lang="ru-RU" sz="11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височнососцевидный</a:t>
            </a:r>
            <a:r>
              <a:rPr lang="ru-RU" sz="11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100" spc="-5" dirty="0">
                <a:solidFill>
                  <a:srgbClr val="3333CC"/>
                </a:solidFill>
                <a:latin typeface="Times New Roman"/>
                <a:cs typeface="Times New Roman"/>
              </a:rPr>
              <a:t>шов</a:t>
            </a:r>
            <a:endParaRPr lang="ru-RU" sz="1100" dirty="0">
              <a:latin typeface="Times New Roman"/>
              <a:cs typeface="Times New Roman"/>
            </a:endParaRP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0EEC0F03-9E51-4770-8608-3C2AB8A643B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641" y="3429000"/>
            <a:ext cx="1851293" cy="25372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1A4889-92D9-4C31-8EBA-A407E6349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1" t="9301"/>
          <a:stretch/>
        </p:blipFill>
        <p:spPr>
          <a:xfrm>
            <a:off x="2793999" y="3362439"/>
            <a:ext cx="3899571" cy="254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0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46F7A4B-41A7-D17A-AAAB-356938F4A123}"/>
              </a:ext>
            </a:extLst>
          </p:cNvPr>
          <p:cNvSpPr/>
          <p:nvPr/>
        </p:nvSpPr>
        <p:spPr>
          <a:xfrm>
            <a:off x="77346" y="845984"/>
            <a:ext cx="9303393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68C2018-5BC3-0EC4-9081-BC88ED443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92" y="1565753"/>
            <a:ext cx="5638193" cy="37264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27F035-533F-443C-D9F7-33B798F0D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966585"/>
            <a:ext cx="5877053" cy="3139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D9D01F-26A9-8AE6-152E-0234237BD22F}"/>
              </a:ext>
            </a:extLst>
          </p:cNvPr>
          <p:cNvSpPr txBox="1"/>
          <p:nvPr/>
        </p:nvSpPr>
        <p:spPr>
          <a:xfrm>
            <a:off x="6269768" y="1681891"/>
            <a:ext cx="5529514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Playfair Display" pitchFamily="2" charset="77"/>
                <a:ea typeface="Lato Light" charset="0"/>
                <a:cs typeface="Poppins" pitchFamily="2" charset="77"/>
              </a:rPr>
              <a:t>Признаки боли в ВНЧС:</a:t>
            </a:r>
          </a:p>
          <a:p>
            <a:pPr algn="just"/>
            <a:endParaRPr lang="ru-RU" sz="1600" b="1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Сопротивление в затылке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Снижение работоспособности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Нежелание работать с железом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Наблюдается наклон головы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Атаксия (</a:t>
            </a:r>
            <a:r>
              <a:rPr lang="ru-RU" sz="1600" dirty="0" err="1">
                <a:latin typeface="Playfair Display" pitchFamily="2" charset="77"/>
                <a:ea typeface="Lato Light" charset="0"/>
                <a:cs typeface="Poppins" pitchFamily="2" charset="77"/>
              </a:rPr>
              <a:t>дискоординация</a:t>
            </a: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)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Нистагм (неконтролируемое движение глазного яблока)</a:t>
            </a:r>
          </a:p>
          <a:p>
            <a:pPr marL="228600" indent="-228600" algn="just">
              <a:spcBef>
                <a:spcPts val="600"/>
              </a:spcBef>
              <a:buFont typeface="+mj-lt"/>
              <a:buAutoNum type="arabicPeriod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Плохое проедание кормов – нарушен паттерн жевания</a:t>
            </a:r>
          </a:p>
          <a:p>
            <a:pPr marL="228600" indent="-228600" algn="just">
              <a:buFont typeface="+mj-lt"/>
              <a:buAutoNum type="arabicPeriod"/>
            </a:pPr>
            <a:endParaRPr lang="ru-RU" sz="1200" b="1" dirty="0">
              <a:highlight>
                <a:srgbClr val="FFFF00"/>
              </a:highlight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28600" indent="-228600" algn="just">
              <a:buFont typeface="+mj-lt"/>
              <a:buAutoNum type="arabicPeriod"/>
            </a:pPr>
            <a:endParaRPr lang="ru-RU" sz="1200" dirty="0">
              <a:highlight>
                <a:srgbClr val="FFFF00"/>
              </a:highlight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17585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 помещении, членистоногие, рыба&#10;&#10;Автоматически созданное описание">
            <a:extLst>
              <a:ext uri="{FF2B5EF4-FFF2-40B4-BE49-F238E27FC236}">
                <a16:creationId xmlns:a16="http://schemas.microsoft.com/office/drawing/2014/main" id="{11EBDBEA-9B28-48F3-9090-610F09674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4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46F7A4B-41A7-D17A-AAAB-356938F4A123}"/>
              </a:ext>
            </a:extLst>
          </p:cNvPr>
          <p:cNvSpPr/>
          <p:nvPr/>
        </p:nvSpPr>
        <p:spPr>
          <a:xfrm>
            <a:off x="77346" y="845984"/>
            <a:ext cx="9303393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BFB064-970A-D1C5-A439-17C792EA6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778" y="1323901"/>
            <a:ext cx="5877053" cy="5200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DF314-1D7A-B512-8F39-2D06B9421E2A}"/>
              </a:ext>
            </a:extLst>
          </p:cNvPr>
          <p:cNvSpPr txBox="1"/>
          <p:nvPr/>
        </p:nvSpPr>
        <p:spPr>
          <a:xfrm>
            <a:off x="6182547" y="1970132"/>
            <a:ext cx="55295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2000" b="1" dirty="0">
                <a:latin typeface="Playfair Display" pitchFamily="2" charset="77"/>
                <a:ea typeface="Lato Light" charset="0"/>
                <a:cs typeface="Poppins" pitchFamily="2" charset="77"/>
              </a:rPr>
              <a:t>Область большой жевательной мышцы должна быть хорошо и равномерно заполнена, без рубцов, впадин и деформаций</a:t>
            </a:r>
          </a:p>
          <a:p>
            <a:pPr marL="228600" indent="-228600" algn="just">
              <a:buAutoNum type="arabicPeriod"/>
            </a:pPr>
            <a:endParaRPr lang="ru-RU" sz="2000" b="1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28600" indent="-228600" algn="just">
              <a:buAutoNum type="arabicPeriod"/>
            </a:pPr>
            <a:r>
              <a:rPr lang="ru-RU" sz="2000" b="1" dirty="0">
                <a:latin typeface="Playfair Display" pitchFamily="2" charset="77"/>
                <a:ea typeface="Lato Light" charset="0"/>
                <a:cs typeface="Poppins" pitchFamily="2" charset="77"/>
              </a:rPr>
              <a:t>Область щечной мышцы должна быть мягкой, безболезненной, без деформаций</a:t>
            </a:r>
          </a:p>
          <a:p>
            <a:pPr marL="228600" indent="-228600" algn="just">
              <a:buAutoNum type="arabicPeriod"/>
            </a:pPr>
            <a:endParaRPr lang="ru-RU" sz="2000" b="1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28600" indent="-228600" algn="just">
              <a:buAutoNum type="arabicPeriod"/>
            </a:pPr>
            <a:r>
              <a:rPr lang="ru-RU" sz="2000" b="1" dirty="0">
                <a:latin typeface="Playfair Display" pitchFamily="2" charset="77"/>
                <a:ea typeface="Lato Light" charset="0"/>
                <a:cs typeface="Poppins" pitchFamily="2" charset="77"/>
              </a:rPr>
              <a:t>Область лобных мышц должна быть равномерно и симметрично развита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2478B7-C31A-F4D3-974A-BF5CE701C6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69" y="1970132"/>
            <a:ext cx="5236918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35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B6012CA-87EA-4FE9-9B8B-D85D1A00C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0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штриховой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DF7E200-884D-4A31-8529-2B987A9E3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" y="0"/>
            <a:ext cx="61722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4B5AAE-9648-42A1-99AE-9FC27CA5D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458" y="0"/>
            <a:ext cx="5639542" cy="423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43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24"/>
          <p:cNvSpPr txBox="1">
            <a:spLocks noGrp="1"/>
          </p:cNvSpPr>
          <p:nvPr>
            <p:ph type="body" idx="1"/>
          </p:nvPr>
        </p:nvSpPr>
        <p:spPr>
          <a:xfrm>
            <a:off x="4306274" y="4370700"/>
            <a:ext cx="7483101" cy="226408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ветеринарный врач, ветеринарный врач ФКСР, дипломированный массажист лошадей, реабилитолог команды «</a:t>
            </a:r>
            <a:r>
              <a:rPr lang="en-US" sz="1600" dirty="0" err="1">
                <a:solidFill>
                  <a:schemeClr val="tx1"/>
                </a:solidFill>
              </a:rPr>
              <a:t>Ippolab</a:t>
            </a:r>
            <a:r>
              <a:rPr lang="en-US" sz="1600" dirty="0">
                <a:solidFill>
                  <a:schemeClr val="tx1"/>
                </a:solidFill>
              </a:rPr>
              <a:t> Team</a:t>
            </a:r>
            <a:r>
              <a:rPr lang="ru-RU" sz="1600" dirty="0">
                <a:solidFill>
                  <a:schemeClr val="tx1"/>
                </a:solidFill>
              </a:rPr>
              <a:t>», 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врач-лаборант лаборатории клиник "Свой Доктор" и "ИВЦ МВА", бонитёр, </a:t>
            </a:r>
            <a:r>
              <a:rPr lang="ru-RU" sz="1600" dirty="0" err="1">
                <a:solidFill>
                  <a:schemeClr val="tx1"/>
                </a:solidFill>
              </a:rPr>
              <a:t>коневладелец</a:t>
            </a:r>
            <a:r>
              <a:rPr lang="ru-RU" sz="1600" dirty="0">
                <a:solidFill>
                  <a:schemeClr val="tx1"/>
                </a:solidFill>
              </a:rPr>
              <a:t>, коннозаводчик, реабилитолог команды «</a:t>
            </a:r>
            <a:r>
              <a:rPr lang="en-US" sz="1600" dirty="0" err="1">
                <a:solidFill>
                  <a:schemeClr val="tx1"/>
                </a:solidFill>
              </a:rPr>
              <a:t>IppolabTeam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br>
              <a:rPr lang="ru-RU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бывший главный ветеринарный врач хозяйства </a:t>
            </a:r>
            <a:r>
              <a:rPr lang="ru-RU" sz="1600" dirty="0" err="1">
                <a:solidFill>
                  <a:schemeClr val="tx1"/>
                </a:solidFill>
              </a:rPr>
              <a:t>ООО"КарачайПлемХоз</a:t>
            </a:r>
            <a:r>
              <a:rPr lang="ru-RU" sz="1600" dirty="0">
                <a:solidFill>
                  <a:schemeClr val="tx1"/>
                </a:solidFill>
              </a:rPr>
              <a:t>", бывший реабилитолог «</a:t>
            </a:r>
            <a:r>
              <a:rPr lang="en-US" sz="1600" dirty="0" err="1">
                <a:solidFill>
                  <a:schemeClr val="tx1"/>
                </a:solidFill>
              </a:rPr>
              <a:t>MaximaVet</a:t>
            </a:r>
            <a:r>
              <a:rPr lang="ru-RU" sz="1600" dirty="0">
                <a:solidFill>
                  <a:schemeClr val="tx1"/>
                </a:solidFill>
              </a:rPr>
              <a:t>»</a:t>
            </a:r>
            <a:endParaRPr sz="1600" dirty="0"/>
          </a:p>
        </p:txBody>
      </p:sp>
      <p:sp>
        <p:nvSpPr>
          <p:cNvPr id="3838" name="Google Shape;3838;p24"/>
          <p:cNvSpPr txBox="1">
            <a:spLocks noGrp="1"/>
          </p:cNvSpPr>
          <p:nvPr>
            <p:ph type="title"/>
          </p:nvPr>
        </p:nvSpPr>
        <p:spPr>
          <a:xfrm>
            <a:off x="277475" y="2666100"/>
            <a:ext cx="4163896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/>
              <a:t>Здравствуйте</a:t>
            </a:r>
            <a:r>
              <a:rPr lang="en" sz="4400" b="1" dirty="0"/>
              <a:t>!</a:t>
            </a:r>
            <a:endParaRPr sz="4400" b="1" dirty="0"/>
          </a:p>
        </p:txBody>
      </p:sp>
      <p:sp>
        <p:nvSpPr>
          <p:cNvPr id="3839" name="Google Shape;3839;p24"/>
          <p:cNvSpPr txBox="1">
            <a:spLocks noGrp="1"/>
          </p:cNvSpPr>
          <p:nvPr>
            <p:ph type="title"/>
          </p:nvPr>
        </p:nvSpPr>
        <p:spPr>
          <a:xfrm>
            <a:off x="4885375" y="3657600"/>
            <a:ext cx="6324900" cy="713100"/>
          </a:xfrm>
          <a:prstGeom prst="rect">
            <a:avLst/>
          </a:prstGeom>
          <a:effectLst>
            <a:outerShdw blurRad="50800" dist="381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dk1"/>
                </a:solidFill>
              </a:rPr>
              <a:t>Попова Екатерина Владимировна</a:t>
            </a:r>
            <a:endParaRPr sz="2400" b="1" dirty="0">
              <a:solidFill>
                <a:schemeClr val="dk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39B187-8A42-404F-A09A-CEDF8B5615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255" b="19197"/>
          <a:stretch/>
        </p:blipFill>
        <p:spPr>
          <a:xfrm>
            <a:off x="5758070" y="-152714"/>
            <a:ext cx="3950700" cy="3922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92A492-B975-4DF5-B27B-6F99BD2F0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83014" cy="4927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6786A8-4C31-402D-8C16-0034036FD9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35"/>
          <a:stretch/>
        </p:blipFill>
        <p:spPr>
          <a:xfrm>
            <a:off x="3867149" y="203200"/>
            <a:ext cx="3086100" cy="5401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A635E6-E9B5-4F5A-BE7E-1F1A6361A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297"/>
          <a:stretch/>
        </p:blipFill>
        <p:spPr>
          <a:xfrm>
            <a:off x="7618571" y="203200"/>
            <a:ext cx="4573429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2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14D6A-884D-49B8-BCF2-32BD391A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r>
              <a:rPr lang="ru-RU" b="1" dirty="0"/>
              <a:t> головы и затылка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4952D5-EE8D-4E0B-9F21-E2A7614BF10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03690" y="5447604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3E57B82-8AFE-4090-A0FB-3B87B17A672A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03690" y="4587909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5B50B6-EA64-4FC4-B917-7C98429CE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77" r="10114" b="15091"/>
          <a:stretch/>
        </p:blipFill>
        <p:spPr>
          <a:xfrm>
            <a:off x="569784" y="1382485"/>
            <a:ext cx="2772130" cy="30689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B6FDA1-6BD1-4D09-896A-9CAE5F46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288" y="1860237"/>
            <a:ext cx="3556710" cy="470308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785E1D3-8856-4057-A45F-CE39462E22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84" b="5678"/>
          <a:stretch/>
        </p:blipFill>
        <p:spPr>
          <a:xfrm>
            <a:off x="8227370" y="1937657"/>
            <a:ext cx="3664812" cy="462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9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14D6A-884D-49B8-BCF2-32BD391A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r>
              <a:rPr lang="ru-RU" b="1" dirty="0"/>
              <a:t> головы и затылка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4952D5-EE8D-4E0B-9F21-E2A7614BF10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90775" y="5501886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3E57B82-8AFE-4090-A0FB-3B87B17A672A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90775" y="4799831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17EDD6-8E24-40C2-B9A0-F691F1FFE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47" b="29710"/>
          <a:stretch/>
        </p:blipFill>
        <p:spPr>
          <a:xfrm>
            <a:off x="4278099" y="1871251"/>
            <a:ext cx="4128528" cy="46920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A4CFEAF-EB7C-4662-BABE-A733217A1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40" t="32519" r="7328" b="33858"/>
          <a:stretch/>
        </p:blipFill>
        <p:spPr>
          <a:xfrm>
            <a:off x="8589199" y="2417451"/>
            <a:ext cx="3602801" cy="41458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AB793D-A947-494C-95BE-72F1EBE4C2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898" b="25391"/>
          <a:stretch/>
        </p:blipFill>
        <p:spPr>
          <a:xfrm>
            <a:off x="490775" y="1871251"/>
            <a:ext cx="3215553" cy="276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2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14D6A-884D-49B8-BCF2-32BD391A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r>
              <a:rPr lang="ru-RU" b="1" dirty="0"/>
              <a:t> головы и затылка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4952D5-EE8D-4E0B-9F21-E2A7614BF10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90775" y="5403915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3E57B82-8AFE-4090-A0FB-3B87B17A672A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90775" y="4708215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EE002D0-D1F3-4633-97AA-97ACF2D0632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515482" y="5403915"/>
            <a:ext cx="3294600" cy="13227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5D51BFFD-88EC-467C-81AE-A2F3C33B71B2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515482" y="4708215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A6FAE77-9B2A-4DA1-A30B-6ED91B13D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775" y="1230831"/>
            <a:ext cx="3447416" cy="33963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3A9D88-805E-46A1-B312-FE5BF9206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51" y="1827528"/>
            <a:ext cx="2762535" cy="49663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883C94-3433-47BB-8808-1759F04F1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579" y="1383231"/>
            <a:ext cx="3097966" cy="32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31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14D6A-884D-49B8-BCF2-32BD391A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r>
              <a:rPr lang="ru-RU" b="1" dirty="0"/>
              <a:t> головы и затылка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4952D5-EE8D-4E0B-9F21-E2A7614BF104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490775" y="5403915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4F11C69-F684-4298-9CAC-3B53FF60B9AF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448700" y="5403915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3E57B82-8AFE-4090-A0FB-3B87B17A672A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90775" y="4708215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A1D5D20-BA30-4FD3-BC73-DA8A381802F6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448700" y="4708215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BEE002D0-D1F3-4633-97AA-97ACF2D06323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515482" y="5403915"/>
            <a:ext cx="3294600" cy="1322700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5D51BFFD-88EC-467C-81AE-A2F3C33B71B2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515482" y="4708215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340AA1-4167-4A09-930A-8F1B33F38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257" y="1058175"/>
            <a:ext cx="2571750" cy="3429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34672A-8A44-43A6-A65F-4AEE17480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5" b="25072"/>
          <a:stretch/>
        </p:blipFill>
        <p:spPr>
          <a:xfrm>
            <a:off x="4737279" y="1454085"/>
            <a:ext cx="2526980" cy="31088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433255-8622-4A11-889A-E0B679FD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6002" y="1041761"/>
            <a:ext cx="2233560" cy="35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15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243281" y="-32521"/>
            <a:ext cx="8288323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ru-RU" sz="2800" b="1" dirty="0">
                <a:solidFill>
                  <a:schemeClr val="bg2">
                    <a:lumMod val="75000"/>
                  </a:schemeClr>
                </a:solidFill>
                <a:latin typeface="Playfair Display" pitchFamily="2" charset="77"/>
                <a:cs typeface="Arima Madurai Black" pitchFamily="2" charset="77"/>
              </a:rPr>
              <a:t>Подвижность отделов позвоночника</a:t>
            </a:r>
            <a:endParaRPr lang="en-US" sz="2800" b="1" dirty="0">
              <a:solidFill>
                <a:schemeClr val="bg2">
                  <a:lumMod val="75000"/>
                </a:schemeClr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AD6DE9CC-6DB8-9F5C-CF1E-1F3D439447D0}"/>
              </a:ext>
            </a:extLst>
          </p:cNvPr>
          <p:cNvSpPr/>
          <p:nvPr/>
        </p:nvSpPr>
        <p:spPr>
          <a:xfrm>
            <a:off x="243281" y="718069"/>
            <a:ext cx="8032994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B8FA0649-AD79-BCEC-0CAA-9DB8B340270F}"/>
              </a:ext>
            </a:extLst>
          </p:cNvPr>
          <p:cNvSpPr/>
          <p:nvPr/>
        </p:nvSpPr>
        <p:spPr>
          <a:xfrm>
            <a:off x="8100105" y="1297796"/>
            <a:ext cx="3848614" cy="54228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92910-98A2-A308-2221-D92BE20FCE7D}"/>
              </a:ext>
            </a:extLst>
          </p:cNvPr>
          <p:cNvSpPr txBox="1"/>
          <p:nvPr/>
        </p:nvSpPr>
        <p:spPr>
          <a:xfrm>
            <a:off x="8212822" y="1281637"/>
            <a:ext cx="3672445" cy="54141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2220"/>
              </a:lnSpc>
            </a:pP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Атланто-затылочное сочленение</a:t>
            </a:r>
          </a:p>
          <a:p>
            <a:pPr algn="just">
              <a:lnSpc>
                <a:spcPts val="2220"/>
              </a:lnSpc>
            </a:pPr>
            <a:r>
              <a:rPr lang="ru-RU" sz="1100" dirty="0">
                <a:latin typeface="Playfair Display" pitchFamily="2" charset="77"/>
                <a:ea typeface="Lato Light" charset="0"/>
                <a:cs typeface="Poppins" pitchFamily="2" charset="77"/>
              </a:rPr>
              <a:t>Сочленение затылочной кости с С1. Самый подвижный отдел.</a:t>
            </a:r>
            <a:endParaRPr lang="ru-RU" sz="1100" b="1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algn="just">
              <a:lnSpc>
                <a:spcPts val="2220"/>
              </a:lnSpc>
            </a:pP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Шейный отдел</a:t>
            </a:r>
          </a:p>
          <a:p>
            <a:pPr algn="just">
              <a:lnSpc>
                <a:spcPts val="2220"/>
              </a:lnSpc>
            </a:pP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Грудной отдел</a:t>
            </a:r>
          </a:p>
          <a:p>
            <a:pPr algn="just">
              <a:lnSpc>
                <a:spcPts val="2220"/>
              </a:lnSpc>
            </a:pPr>
            <a:r>
              <a:rPr lang="ru-RU" sz="1100" dirty="0">
                <a:latin typeface="Playfair Display" pitchFamily="2" charset="77"/>
                <a:ea typeface="Lato Light" charset="0"/>
                <a:cs typeface="Poppins" pitchFamily="2" charset="77"/>
              </a:rPr>
              <a:t>Минимальная подвижность</a:t>
            </a:r>
            <a:br>
              <a:rPr lang="ru-RU" sz="1100" dirty="0">
                <a:latin typeface="Playfair Display" pitchFamily="2" charset="77"/>
                <a:ea typeface="Lato Light" charset="0"/>
                <a:cs typeface="Poppins" pitchFamily="2" charset="77"/>
              </a:rPr>
            </a:b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Грудной отдел</a:t>
            </a:r>
          </a:p>
          <a:p>
            <a:pPr algn="just">
              <a:lnSpc>
                <a:spcPts val="2220"/>
              </a:lnSpc>
            </a:pPr>
            <a:r>
              <a:rPr lang="ru-RU" sz="1100" dirty="0">
                <a:latin typeface="Playfair Display" pitchFamily="2" charset="77"/>
                <a:ea typeface="Lato Light" charset="0"/>
                <a:cs typeface="Poppins" pitchFamily="2" charset="77"/>
              </a:rPr>
              <a:t>Ребра не позволяют лошади сильно согнуться вбок, но лошадь может скрутить позвоночник</a:t>
            </a:r>
          </a:p>
          <a:p>
            <a:pPr algn="just">
              <a:lnSpc>
                <a:spcPts val="2220"/>
              </a:lnSpc>
            </a:pP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! Последние грудные позвонки</a:t>
            </a:r>
          </a:p>
          <a:p>
            <a:pPr algn="just">
              <a:lnSpc>
                <a:spcPts val="2220"/>
              </a:lnSpc>
            </a:pP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Хрящевой способ крепления ребер</a:t>
            </a:r>
          </a:p>
          <a:p>
            <a:pPr algn="just">
              <a:lnSpc>
                <a:spcPts val="2220"/>
              </a:lnSpc>
            </a:pP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Поясничный отдел</a:t>
            </a:r>
          </a:p>
          <a:p>
            <a:pPr algn="just">
              <a:lnSpc>
                <a:spcPts val="2220"/>
              </a:lnSpc>
            </a:pPr>
            <a:r>
              <a:rPr lang="ru-RU" sz="1100" dirty="0">
                <a:latin typeface="Playfair Display" pitchFamily="2" charset="77"/>
                <a:ea typeface="Lato Light" charset="0"/>
                <a:cs typeface="Poppins" pitchFamily="2" charset="77"/>
              </a:rPr>
              <a:t>Практически нет подвижности из-за поперечных остистых отростков.</a:t>
            </a:r>
            <a:endParaRPr lang="ru-RU" sz="1100" b="1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algn="just">
              <a:lnSpc>
                <a:spcPts val="2220"/>
              </a:lnSpc>
            </a:pPr>
            <a:r>
              <a:rPr lang="ru-RU" sz="1100" b="1" dirty="0">
                <a:latin typeface="Playfair Display" pitchFamily="2" charset="77"/>
                <a:ea typeface="Lato Light" charset="0"/>
                <a:cs typeface="Poppins" pitchFamily="2" charset="77"/>
              </a:rPr>
              <a:t>Пояснично-крестцовое сочленение</a:t>
            </a:r>
          </a:p>
          <a:p>
            <a:pPr algn="just">
              <a:lnSpc>
                <a:spcPts val="2220"/>
              </a:lnSpc>
            </a:pPr>
            <a:r>
              <a:rPr lang="ru-RU" sz="1100" dirty="0">
                <a:latin typeface="Playfair Display" pitchFamily="2" charset="77"/>
                <a:ea typeface="Lato Light" charset="0"/>
                <a:cs typeface="Poppins" pitchFamily="2" charset="77"/>
              </a:rPr>
              <a:t>Сочленение поясничного позвонка с крестцовой костью. Практически нет подвижности по сравнению с другими отделами. Округление и опускание крупа, подведение тазовых конечностей.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0C1291-89ED-1FAD-FD35-3C0C37550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81" y="1297797"/>
            <a:ext cx="7584245" cy="42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940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Шейный отдел</a:t>
            </a:r>
            <a:endParaRPr b="1" dirty="0"/>
          </a:p>
        </p:txBody>
      </p:sp>
      <p:sp>
        <p:nvSpPr>
          <p:cNvPr id="3863" name="Google Shape;3863;p26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0</a:t>
            </a:r>
            <a:r>
              <a:rPr lang="ru-RU"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2</a:t>
            </a:r>
            <a:endParaRPr b="0" i="0" dirty="0">
              <a:ln>
                <a:noFill/>
              </a:ln>
              <a:solidFill>
                <a:schemeClr val="lt1"/>
              </a:solidFill>
              <a:latin typeface="Barlow;90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FB861D-845B-49BA-BFD2-17E65DD34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092" y="3155181"/>
            <a:ext cx="3854291" cy="358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6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2659" y="231357"/>
            <a:ext cx="5628091" cy="6471532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154338">
              <a:spcBef>
                <a:spcPts val="64"/>
              </a:spcBef>
            </a:pPr>
            <a:r>
              <a:rPr sz="1200" b="1" spc="-3" dirty="0" err="1">
                <a:latin typeface="Times New Roman"/>
                <a:cs typeface="Times New Roman"/>
              </a:rPr>
              <a:t>Скелет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шеи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3" dirty="0">
                <a:latin typeface="Times New Roman"/>
                <a:cs typeface="Times New Roman"/>
              </a:rPr>
              <a:t>лошади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с</a:t>
            </a:r>
            <a:r>
              <a:rPr sz="1200" b="1" spc="-6" dirty="0">
                <a:latin typeface="Times New Roman"/>
                <a:cs typeface="Times New Roman"/>
              </a:rPr>
              <a:t> </a:t>
            </a:r>
            <a:r>
              <a:rPr sz="1200" b="1" dirty="0">
                <a:latin typeface="Times New Roman"/>
                <a:cs typeface="Times New Roman"/>
              </a:rPr>
              <a:t>левой</a:t>
            </a:r>
            <a:r>
              <a:rPr sz="1200" b="1" spc="-10" dirty="0">
                <a:latin typeface="Times New Roman"/>
                <a:cs typeface="Times New Roman"/>
              </a:rPr>
              <a:t> </a:t>
            </a:r>
            <a:r>
              <a:rPr sz="1200" b="1" spc="-3" dirty="0">
                <a:latin typeface="Times New Roman"/>
                <a:cs typeface="Times New Roman"/>
              </a:rPr>
              <a:t>стороны.</a:t>
            </a:r>
            <a:endParaRPr sz="1200" dirty="0">
              <a:latin typeface="Times New Roman"/>
              <a:cs typeface="Times New Roman"/>
            </a:endParaRPr>
          </a:p>
          <a:p>
            <a:pPr>
              <a:spcBef>
                <a:spcPts val="29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atlas</a:t>
            </a:r>
            <a:r>
              <a:rPr sz="1200" i="1" spc="-13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атлант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axis</a:t>
            </a:r>
            <a:r>
              <a:rPr sz="1200" i="1" spc="-13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r>
              <a:rPr sz="1200" spc="-10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эпистрофей</a:t>
            </a:r>
            <a:endParaRPr sz="1200" dirty="0">
              <a:latin typeface="Times New Roman"/>
              <a:cs typeface="Times New Roman"/>
            </a:endParaRPr>
          </a:p>
          <a:p>
            <a:pPr marL="75744" indent="-68007">
              <a:buAutoNum type="arabicPeriod"/>
              <a:tabLst>
                <a:tab pos="76151" algn="l"/>
              </a:tabLst>
            </a:pPr>
            <a:r>
              <a:rPr sz="1200" spc="-3" dirty="0">
                <a:latin typeface="Times New Roman"/>
                <a:cs typeface="Times New Roman"/>
              </a:rPr>
              <a:t>—7.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vertebra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cervicalis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III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-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VII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III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–VII</a:t>
            </a:r>
            <a:endParaRPr sz="1200" dirty="0">
              <a:latin typeface="Times New Roman"/>
              <a:cs typeface="Times New Roman"/>
            </a:endParaRPr>
          </a:p>
          <a:p>
            <a:pPr marL="8145"/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шейные</a:t>
            </a:r>
            <a:r>
              <a:rPr sz="1200" spc="-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позвонки</a:t>
            </a:r>
            <a:endParaRPr sz="1200" dirty="0">
              <a:latin typeface="Times New Roman"/>
              <a:cs typeface="Times New Roman"/>
            </a:endParaRPr>
          </a:p>
          <a:p>
            <a:pPr marL="8145" marR="2457199">
              <a:spcBef>
                <a:spcPts val="38"/>
              </a:spcBef>
              <a:buFont typeface="Times New Roman"/>
              <a:buAutoNum type="arabicPeriod" startAt="8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condylus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occipitalis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r>
              <a:rPr sz="1200" spc="3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затылочный </a:t>
            </a:r>
            <a:r>
              <a:rPr sz="1200" spc="-167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мышелок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 startAt="8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processus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atlantis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крыло</a:t>
            </a:r>
            <a:endParaRPr sz="1200" dirty="0">
              <a:latin typeface="Times New Roman"/>
              <a:cs typeface="Times New Roman"/>
            </a:endParaRPr>
          </a:p>
          <a:p>
            <a:pPr marL="8145"/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атланта</a:t>
            </a:r>
            <a:endParaRPr sz="1200" dirty="0">
              <a:latin typeface="Times New Roman"/>
              <a:cs typeface="Times New Roman"/>
            </a:endParaRPr>
          </a:p>
          <a:p>
            <a:pPr marL="8145" marR="2434393">
              <a:spcBef>
                <a:spcPts val="35"/>
              </a:spcBef>
              <a:buFont typeface="Times New Roman"/>
              <a:buAutoNum type="arabicPeriod" startAt="10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foramen alare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atlantis 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крыловое </a:t>
            </a:r>
            <a:r>
              <a:rPr sz="1200" spc="-167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отверстие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атланта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0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foramen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transversarium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atlantis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endParaRPr sz="1200" dirty="0">
              <a:latin typeface="Times New Roman"/>
              <a:cs typeface="Times New Roman"/>
            </a:endParaRPr>
          </a:p>
          <a:p>
            <a:pPr marL="8145"/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поперечное</a:t>
            </a:r>
            <a:r>
              <a:rPr sz="1200" spc="-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отверстие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атланта</a:t>
            </a:r>
            <a:endParaRPr sz="1200" dirty="0">
              <a:latin typeface="Times New Roman"/>
              <a:cs typeface="Times New Roman"/>
            </a:endParaRPr>
          </a:p>
          <a:p>
            <a:pPr marL="8145" marR="2390414">
              <a:spcBef>
                <a:spcPts val="35"/>
              </a:spcBef>
              <a:buFont typeface="Times New Roman"/>
              <a:buAutoNum type="arabicPeriod" startAt="12"/>
              <a:tabLst>
                <a:tab pos="142936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processus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spinosus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axis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остистый </a:t>
            </a:r>
            <a:r>
              <a:rPr sz="1200" spc="-167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отросток эпистрофея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2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foramen vertebrate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laterale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endParaRPr sz="1200" dirty="0">
              <a:latin typeface="Times New Roman"/>
              <a:cs typeface="Times New Roman"/>
            </a:endParaRPr>
          </a:p>
          <a:p>
            <a:pPr marL="8145"/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межпозвоночное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отверстие</a:t>
            </a:r>
            <a:endParaRPr sz="1200" dirty="0">
              <a:latin typeface="Times New Roman"/>
              <a:cs typeface="Times New Roman"/>
            </a:endParaRPr>
          </a:p>
          <a:p>
            <a:pPr marL="8145" marR="2278834">
              <a:spcBef>
                <a:spcPts val="42"/>
              </a:spcBef>
              <a:buFont typeface="Times New Roman"/>
              <a:buAutoNum type="arabicPeriod" startAt="14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foramen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transversarium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r>
              <a:rPr sz="1200" spc="6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поперечное </a:t>
            </a:r>
            <a:r>
              <a:rPr sz="1200" spc="-167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отверстие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4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axis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поперечный</a:t>
            </a:r>
            <a:endParaRPr sz="1200" dirty="0">
              <a:latin typeface="Times New Roman"/>
              <a:cs typeface="Times New Roman"/>
            </a:endParaRPr>
          </a:p>
          <a:p>
            <a:pPr marL="8145"/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отросток</a:t>
            </a:r>
            <a:r>
              <a:rPr sz="1200" spc="-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эпистрофея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6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corpus axis</a:t>
            </a:r>
            <a:r>
              <a:rPr sz="1200" i="1" spc="-6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тело эпистрофея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6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procesus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articularis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caudalis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endParaRPr sz="1200" dirty="0">
              <a:latin typeface="Times New Roman"/>
              <a:cs typeface="Times New Roman"/>
            </a:endParaRPr>
          </a:p>
          <a:p>
            <a:pPr marL="8145"/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каудальный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суставной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отросток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8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procesus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articularis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craniaiis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endParaRPr sz="1200" dirty="0">
              <a:latin typeface="Times New Roman"/>
              <a:cs typeface="Times New Roman"/>
            </a:endParaRPr>
          </a:p>
          <a:p>
            <a:pPr marL="8145"/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краниальный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суставной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отросток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9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procesus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transversus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tuberculum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ventrale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вентральный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бугорок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поперечнореберного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отростка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9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procesus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transversus</a:t>
            </a:r>
            <a:r>
              <a:rPr sz="1200" i="1" spc="1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tuberculum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dorsale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дорсальный</a:t>
            </a:r>
            <a:r>
              <a:rPr sz="1200" spc="19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бугорок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поперечнореберного</a:t>
            </a:r>
            <a:r>
              <a:rPr sz="1200" spc="19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отростка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9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corpus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vertebrae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тело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позвонка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9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costa</a:t>
            </a:r>
            <a:r>
              <a:rPr sz="1200" i="1" spc="-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I</a:t>
            </a:r>
            <a:r>
              <a:rPr sz="1200" i="1" spc="-6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r>
              <a:rPr sz="1200" spc="-6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первое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ребро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9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processus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transversi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vertebrarum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thoracicorum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поперечные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отростки</a:t>
            </a:r>
            <a:r>
              <a:rPr sz="1200" spc="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грудных</a:t>
            </a:r>
            <a:r>
              <a:rPr sz="1200" spc="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позвонков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9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processus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spinosus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vertebrae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thoracicae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I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остистый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отросток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I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грудного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позвонка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 startAt="19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canalts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transversarius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latin typeface="Times New Roman"/>
                <a:cs typeface="Times New Roman"/>
              </a:rPr>
              <a:t>—</a:t>
            </a:r>
            <a:r>
              <a:rPr sz="1200" spc="6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поперечный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канал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1284" y="216162"/>
            <a:ext cx="5428150" cy="541091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14590645" y="4098094"/>
            <a:ext cx="469261" cy="1154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24434">
              <a:lnSpc>
                <a:spcPts val="904"/>
              </a:lnSpc>
            </a:pPr>
            <a:fld id="{81D60167-4931-47E6-BA6A-407CBD079E47}" type="slidenum">
              <a:rPr dirty="0"/>
              <a:pPr marL="24434">
                <a:lnSpc>
                  <a:spcPts val="904"/>
                </a:lnSpc>
              </a:pPr>
              <a:t>27</a:t>
            </a:fld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961367" y="6164786"/>
            <a:ext cx="4125388" cy="254463"/>
          </a:xfrm>
          <a:prstGeom prst="rect">
            <a:avLst/>
          </a:prstGeom>
        </p:spPr>
        <p:txBody>
          <a:bodyPr vert="horz" wrap="square" lIns="0" tIns="16290" rIns="0" bIns="0" rtlCol="0">
            <a:spAutoFit/>
          </a:bodyPr>
          <a:lstStyle/>
          <a:p>
            <a:pPr marL="154338" marR="3258" indent="-146601">
              <a:lnSpc>
                <a:spcPts val="879"/>
              </a:lnSpc>
              <a:spcBef>
                <a:spcPts val="128"/>
              </a:spcBef>
            </a:pPr>
            <a:r>
              <a:rPr sz="1200" b="1" spc="-3" dirty="0" err="1">
                <a:latin typeface="Times New Roman"/>
                <a:cs typeface="Times New Roman"/>
              </a:rPr>
              <a:t>Поверхностные</a:t>
            </a:r>
            <a:r>
              <a:rPr sz="1200" b="1" spc="-3" dirty="0">
                <a:latin typeface="Times New Roman"/>
                <a:cs typeface="Times New Roman"/>
              </a:rPr>
              <a:t> мышцы </a:t>
            </a:r>
            <a:r>
              <a:rPr sz="1200" b="1" dirty="0">
                <a:latin typeface="Times New Roman"/>
                <a:cs typeface="Times New Roman"/>
              </a:rPr>
              <a:t>шеи </a:t>
            </a:r>
            <a:r>
              <a:rPr sz="1200" b="1" spc="-3" dirty="0">
                <a:latin typeface="Times New Roman"/>
                <a:cs typeface="Times New Roman"/>
              </a:rPr>
              <a:t>лошади </a:t>
            </a:r>
            <a:r>
              <a:rPr sz="1200" b="1" dirty="0">
                <a:latin typeface="Times New Roman"/>
                <a:cs typeface="Times New Roman"/>
              </a:rPr>
              <a:t>с левой </a:t>
            </a:r>
            <a:r>
              <a:rPr sz="1200" b="1" spc="-3" dirty="0">
                <a:latin typeface="Times New Roman"/>
                <a:cs typeface="Times New Roman"/>
              </a:rPr>
              <a:t>стороны. Кожные мышцы </a:t>
            </a:r>
            <a:r>
              <a:rPr sz="1200" b="1" dirty="0">
                <a:latin typeface="Times New Roman"/>
                <a:cs typeface="Times New Roman"/>
              </a:rPr>
              <a:t>и </a:t>
            </a:r>
            <a:r>
              <a:rPr sz="1200" b="1" spc="-3" dirty="0">
                <a:latin typeface="Times New Roman"/>
                <a:cs typeface="Times New Roman"/>
              </a:rPr>
              <a:t>поверхностная </a:t>
            </a:r>
            <a:r>
              <a:rPr sz="1200" b="1" spc="-183" dirty="0">
                <a:latin typeface="Times New Roman"/>
                <a:cs typeface="Times New Roman"/>
              </a:rPr>
              <a:t> </a:t>
            </a:r>
            <a:r>
              <a:rPr sz="1200" b="1" spc="-3" dirty="0">
                <a:latin typeface="Times New Roman"/>
                <a:cs typeface="Times New Roman"/>
              </a:rPr>
              <a:t>фасция удалены.</a:t>
            </a:r>
            <a:endParaRPr sz="12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97415" y="339803"/>
            <a:ext cx="6223280" cy="55987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1305" y="216161"/>
            <a:ext cx="5426110" cy="4809128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97734" indent="-89997">
              <a:spcBef>
                <a:spcPts val="61"/>
              </a:spcBef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m.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interscutularis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межщитковая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pars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frontalis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mi.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frontoscutularis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лобная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лобнощитковой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pars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temporalis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mi.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jrontoscutularis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височная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лобнощитковой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 temporalis —</a:t>
            </a:r>
            <a:r>
              <a:rPr sz="1200" i="1" spc="-6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височная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parotidoauricularis 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ушная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вентральная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т,</a:t>
            </a:r>
            <a:r>
              <a:rPr sz="1200" i="1" spc="-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masseter</a:t>
            </a:r>
            <a:r>
              <a:rPr sz="1200" i="1" spc="-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жевательная мышца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6" dirty="0">
                <a:latin typeface="Times New Roman"/>
                <a:cs typeface="Times New Roman"/>
              </a:rPr>
              <a:t>rhomboideus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cervicis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ромбовидной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splenius 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пластыревидная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97734" indent="-89997">
              <a:buFont typeface="Times New Roman"/>
              <a:buAutoNum type="arabicPeriod"/>
              <a:tabLst>
                <a:tab pos="98141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pars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cervicalis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mi.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trapezii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трапецевидной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pars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thoracica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mi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trapezii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грудная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трапецевидной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6" dirty="0">
                <a:latin typeface="Times New Roman"/>
                <a:cs typeface="Times New Roman"/>
              </a:rPr>
              <a:t>serratus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ventratts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cervicis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вентральной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зубчатой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serratus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ventralis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thoracis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грудная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вентральной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зубчатой</a:t>
            </a:r>
            <a:r>
              <a:rPr sz="12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omotransversarius—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ключичнопоперечная</a:t>
            </a:r>
            <a:r>
              <a:rPr sz="1200" spc="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10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deidomastoideus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ключичнососцевидная</a:t>
            </a:r>
            <a:r>
              <a:rPr sz="1200" spc="22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 sternomandibularis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грудиночелюстная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omohyoideus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et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m.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sternohyoideus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плечеподъязычная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и</a:t>
            </a:r>
            <a:r>
              <a:rPr sz="12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грудиноподъязычная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cutaneus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colli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кожная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sz="1200" dirty="0">
              <a:latin typeface="Times New Roman"/>
              <a:cs typeface="Times New Roman"/>
            </a:endParaRPr>
          </a:p>
          <a:p>
            <a:pPr marL="8145" marR="3258">
              <a:spcBef>
                <a:spcPts val="38"/>
              </a:spcBef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subclavius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(m.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pectoralis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cleidoscapularis;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pars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prescapularis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m.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pectoralis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profundi)</a:t>
            </a:r>
            <a:r>
              <a:rPr sz="1200" i="1" spc="6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1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предлопаточная</a:t>
            </a:r>
            <a:r>
              <a:rPr sz="1200" spc="19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часть </a:t>
            </a:r>
            <a:r>
              <a:rPr sz="1200" spc="-167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глубокой грудной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 supraspinatus 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предостная мышца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 deltoideus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дельтовидная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latissimus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dorsi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широчайшая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спины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т.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triceps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brachii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трехглавая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плеча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glandula</a:t>
            </a:r>
            <a:r>
              <a:rPr sz="1200" i="1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parotis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i="1" spc="-3" dirty="0">
                <a:latin typeface="Times New Roman"/>
                <a:cs typeface="Times New Roman"/>
              </a:rPr>
              <a:t>—</a:t>
            </a:r>
            <a:r>
              <a:rPr sz="1200" i="1" spc="3" dirty="0"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околоушная</a:t>
            </a:r>
            <a:r>
              <a:rPr sz="12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слюнная</a:t>
            </a:r>
            <a:r>
              <a:rPr sz="12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3" dirty="0">
                <a:solidFill>
                  <a:srgbClr val="3333CC"/>
                </a:solidFill>
                <a:latin typeface="Times New Roman"/>
                <a:cs typeface="Times New Roman"/>
              </a:rPr>
              <a:t>железа</a:t>
            </a:r>
            <a:endParaRPr sz="1200" dirty="0">
              <a:latin typeface="Times New Roman"/>
              <a:cs typeface="Times New Roman"/>
            </a:endParaRPr>
          </a:p>
          <a:p>
            <a:pPr marL="142936" indent="-135199">
              <a:buFont typeface="Times New Roman"/>
              <a:buAutoNum type="arabicPeriod"/>
              <a:tabLst>
                <a:tab pos="143343" algn="l"/>
              </a:tabLst>
            </a:pPr>
            <a:r>
              <a:rPr sz="1200" i="1" spc="-3" dirty="0">
                <a:latin typeface="Times New Roman"/>
                <a:cs typeface="Times New Roman"/>
              </a:rPr>
              <a:t>v. jugularis —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яремная</a:t>
            </a:r>
            <a:r>
              <a:rPr sz="12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1200" spc="-6" dirty="0">
                <a:solidFill>
                  <a:srgbClr val="3333CC"/>
                </a:solidFill>
                <a:latin typeface="Times New Roman"/>
                <a:cs typeface="Times New Roman"/>
              </a:rPr>
              <a:t>вена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590645" y="4098094"/>
            <a:ext cx="469261" cy="1154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24434">
              <a:lnSpc>
                <a:spcPts val="904"/>
              </a:lnSpc>
            </a:pPr>
            <a:fld id="{81D60167-4931-47E6-BA6A-407CBD079E47}" type="slidenum">
              <a:rPr dirty="0"/>
              <a:pPr marL="24434">
                <a:lnSpc>
                  <a:spcPts val="904"/>
                </a:lnSpc>
              </a:pPr>
              <a:t>28</a:t>
            </a:fld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3942" y="150185"/>
            <a:ext cx="2724467" cy="316001"/>
          </a:xfrm>
          <a:prstGeom prst="rect">
            <a:avLst/>
          </a:prstGeom>
        </p:spPr>
        <p:txBody>
          <a:bodyPr vert="horz" wrap="square" lIns="0" tIns="8145" rIns="0" bIns="0" rtlCol="0">
            <a:spAutoFit/>
          </a:bodyPr>
          <a:lstStyle/>
          <a:p>
            <a:pPr marL="8145">
              <a:spcBef>
                <a:spcPts val="64"/>
              </a:spcBef>
            </a:pPr>
            <a:r>
              <a:rPr sz="1000" b="1" spc="-6" dirty="0">
                <a:latin typeface="Times New Roman"/>
                <a:cs typeface="Times New Roman"/>
              </a:rPr>
              <a:t> </a:t>
            </a:r>
            <a:r>
              <a:rPr sz="1000" b="1" spc="-3" dirty="0">
                <a:latin typeface="Times New Roman"/>
                <a:cs typeface="Times New Roman"/>
              </a:rPr>
              <a:t>Глубокие</a:t>
            </a:r>
            <a:r>
              <a:rPr sz="1000" b="1" dirty="0">
                <a:latin typeface="Times New Roman"/>
                <a:cs typeface="Times New Roman"/>
              </a:rPr>
              <a:t> </a:t>
            </a:r>
            <a:r>
              <a:rPr sz="1000" b="1" spc="-3" dirty="0">
                <a:latin typeface="Times New Roman"/>
                <a:cs typeface="Times New Roman"/>
              </a:rPr>
              <a:t>мышцы</a:t>
            </a:r>
            <a:r>
              <a:rPr sz="1000" b="1" spc="-6" dirty="0">
                <a:latin typeface="Times New Roman"/>
                <a:cs typeface="Times New Roman"/>
              </a:rPr>
              <a:t> </a:t>
            </a:r>
            <a:r>
              <a:rPr sz="1000" b="1" dirty="0">
                <a:latin typeface="Times New Roman"/>
                <a:cs typeface="Times New Roman"/>
              </a:rPr>
              <a:t>шеи</a:t>
            </a:r>
            <a:r>
              <a:rPr sz="1000" b="1" spc="-6" dirty="0">
                <a:latin typeface="Times New Roman"/>
                <a:cs typeface="Times New Roman"/>
              </a:rPr>
              <a:t> </a:t>
            </a:r>
            <a:r>
              <a:rPr sz="1000" b="1" spc="-3" dirty="0">
                <a:latin typeface="Times New Roman"/>
                <a:cs typeface="Times New Roman"/>
              </a:rPr>
              <a:t>лошади</a:t>
            </a:r>
            <a:r>
              <a:rPr sz="1000" b="1" spc="-10" dirty="0">
                <a:latin typeface="Times New Roman"/>
                <a:cs typeface="Times New Roman"/>
              </a:rPr>
              <a:t> </a:t>
            </a:r>
            <a:r>
              <a:rPr sz="1000" b="1" dirty="0">
                <a:latin typeface="Times New Roman"/>
                <a:cs typeface="Times New Roman"/>
              </a:rPr>
              <a:t>с</a:t>
            </a:r>
            <a:r>
              <a:rPr sz="1000" b="1" spc="-3" dirty="0">
                <a:latin typeface="Times New Roman"/>
                <a:cs typeface="Times New Roman"/>
              </a:rPr>
              <a:t> </a:t>
            </a:r>
            <a:r>
              <a:rPr sz="1000" b="1" dirty="0">
                <a:latin typeface="Times New Roman"/>
                <a:cs typeface="Times New Roman"/>
              </a:rPr>
              <a:t>левой</a:t>
            </a:r>
            <a:r>
              <a:rPr sz="1000" b="1" spc="-6" dirty="0">
                <a:latin typeface="Times New Roman"/>
                <a:cs typeface="Times New Roman"/>
              </a:rPr>
              <a:t> </a:t>
            </a:r>
            <a:r>
              <a:rPr sz="1000" b="1" spc="-3" dirty="0">
                <a:latin typeface="Times New Roman"/>
                <a:cs typeface="Times New Roman"/>
              </a:rPr>
              <a:t>стороны. </a:t>
            </a:r>
            <a:r>
              <a:rPr sz="1000" b="1" dirty="0">
                <a:latin typeface="Times New Roman"/>
                <a:cs typeface="Times New Roman"/>
              </a:rPr>
              <a:t>1-й</a:t>
            </a:r>
            <a:r>
              <a:rPr sz="1000" b="1" spc="-10" dirty="0">
                <a:latin typeface="Times New Roman"/>
                <a:cs typeface="Times New Roman"/>
              </a:rPr>
              <a:t> </a:t>
            </a:r>
            <a:r>
              <a:rPr sz="1000" b="1" spc="-3" dirty="0">
                <a:latin typeface="Times New Roman"/>
                <a:cs typeface="Times New Roman"/>
              </a:rPr>
              <a:t>слой.</a:t>
            </a:r>
            <a:endParaRPr sz="1000" dirty="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1670" y="467551"/>
            <a:ext cx="3037044" cy="238618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73890" y="2931999"/>
            <a:ext cx="3885640" cy="3957100"/>
          </a:xfrm>
          <a:prstGeom prst="rect">
            <a:avLst/>
          </a:prstGeom>
        </p:spPr>
        <p:txBody>
          <a:bodyPr vert="horz" wrap="square" lIns="0" tIns="7738" rIns="0" bIns="0" rtlCol="0">
            <a:spAutoFit/>
          </a:bodyPr>
          <a:lstStyle/>
          <a:p>
            <a:pPr marL="97734" indent="-89997">
              <a:lnSpc>
                <a:spcPts val="830"/>
              </a:lnSpc>
              <a:spcBef>
                <a:spcPts val="61"/>
              </a:spcBef>
              <a:buFont typeface="Times New Roman"/>
              <a:buAutoNum type="arabicPeriod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 temporalis —</a:t>
            </a:r>
            <a:r>
              <a:rPr sz="900" i="1" spc="-6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височная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811"/>
              </a:lnSpc>
              <a:buFont typeface="Times New Roman"/>
              <a:buAutoNum type="arabicPeriod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occipitohyoideus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яремноподъязычная</a:t>
            </a:r>
            <a:r>
              <a:rPr sz="900" spc="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811"/>
              </a:lnSpc>
              <a:buFont typeface="Times New Roman"/>
              <a:buAutoNum type="arabicPeriod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obliquus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capitis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cranialis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краниальный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косая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811"/>
              </a:lnSpc>
              <a:buFont typeface="Times New Roman"/>
              <a:buAutoNum type="arabicPeriod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pars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occipitomandibularis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mi.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digastrici</a:t>
            </a:r>
            <a:r>
              <a:rPr sz="900" i="1" spc="189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яремночелюстная</a:t>
            </a:r>
            <a:r>
              <a:rPr sz="9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двубрюшной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811"/>
              </a:lnSpc>
              <a:buFont typeface="Times New Roman"/>
              <a:buAutoNum type="arabicPeriod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-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masseter</a:t>
            </a:r>
            <a:r>
              <a:rPr sz="900" i="1" spc="-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жевательная мышца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811"/>
              </a:lnSpc>
              <a:buFont typeface="Times New Roman"/>
              <a:buAutoNum type="arabicPeriod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splenius —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пластыревидная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8145" marR="1855727">
              <a:lnSpc>
                <a:spcPct val="95700"/>
              </a:lnSpc>
              <a:spcBef>
                <a:spcPts val="19"/>
              </a:spcBef>
            </a:pPr>
            <a:r>
              <a:rPr sz="900" spc="-3" dirty="0">
                <a:latin typeface="Times New Roman"/>
                <a:cs typeface="Times New Roman"/>
              </a:rPr>
              <a:t>6a.</a:t>
            </a:r>
            <a:r>
              <a:rPr sz="900" spc="19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splenius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capitis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головная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пластыревидной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мышцы </a:t>
            </a:r>
            <a:r>
              <a:rPr sz="900" spc="-167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latin typeface="Times New Roman"/>
                <a:cs typeface="Times New Roman"/>
              </a:rPr>
              <a:t>6b.</a:t>
            </a:r>
            <a:r>
              <a:rPr sz="900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aponeurosis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mi.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splenii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апоневроз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пластыревидной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мышцы </a:t>
            </a:r>
            <a:r>
              <a:rPr sz="9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latin typeface="Times New Roman"/>
                <a:cs typeface="Times New Roman"/>
              </a:rPr>
              <a:t>бс.</a:t>
            </a:r>
            <a:r>
              <a:rPr sz="900" spc="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splenius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cervicis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пластыревидной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795"/>
              </a:lnSpc>
              <a:buFont typeface="Times New Roman"/>
              <a:buAutoNum type="arabicPeriod" startAt="7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insertio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mi.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longissimi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capitis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сухожилие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длиннейшей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811"/>
              </a:lnSpc>
              <a:buFont typeface="Times New Roman"/>
              <a:buAutoNum type="arabicPeriod" startAt="7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longus capitis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длинная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sz="900" dirty="0">
              <a:latin typeface="Times New Roman"/>
              <a:cs typeface="Times New Roman"/>
            </a:endParaRPr>
          </a:p>
          <a:p>
            <a:pPr marL="97734" indent="-89997">
              <a:lnSpc>
                <a:spcPts val="811"/>
              </a:lnSpc>
              <a:buFont typeface="Times New Roman"/>
              <a:buAutoNum type="arabicPeriod" startAt="7"/>
              <a:tabLst>
                <a:tab pos="98141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rhomboideus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ромбовидная</a:t>
            </a:r>
            <a:r>
              <a:rPr sz="9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sternohyoideus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et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1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omohyoideus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грудиноподъязычная</a:t>
            </a:r>
            <a:r>
              <a:rPr sz="900" spc="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и</a:t>
            </a:r>
            <a:r>
              <a:rPr sz="9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плечеподъязычная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 sternomandibularis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грудиночелюстная</a:t>
            </a:r>
            <a:r>
              <a:rPr sz="9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pars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ventralis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mi.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scaleni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medii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spc="-3" dirty="0">
                <a:latin typeface="Times New Roman"/>
                <a:cs typeface="Times New Roman"/>
              </a:rPr>
              <a:t>—</a:t>
            </a:r>
            <a:r>
              <a:rPr sz="900" spc="6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вентральная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лестничной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первого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ребра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pars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dorsalis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mi.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scaleni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medii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дорсальная</a:t>
            </a:r>
            <a:r>
              <a:rPr sz="9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лестничной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первого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ребра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intertransversarius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-6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межпоперечная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6" dirty="0">
                <a:latin typeface="Times New Roman"/>
                <a:cs typeface="Times New Roman"/>
              </a:rPr>
              <a:t>serratus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ventralis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cervicis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вентральная</a:t>
            </a:r>
            <a:r>
              <a:rPr sz="900" spc="1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зубчатая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serratus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ventralis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thoracis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грудная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вентральная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зубчатая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serratus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dorsalis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cranialis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краниальная</a:t>
            </a:r>
            <a:r>
              <a:rPr sz="9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дорсальная</a:t>
            </a:r>
            <a:r>
              <a:rPr sz="900" spc="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зубчатая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 supraspinatus —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предостная 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infraspinatus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spc="-3" dirty="0">
                <a:latin typeface="Times New Roman"/>
                <a:cs typeface="Times New Roman"/>
              </a:rPr>
              <a:t>—</a:t>
            </a:r>
            <a:r>
              <a:rPr sz="900" spc="3" dirty="0"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заостная</a:t>
            </a:r>
            <a:r>
              <a:rPr sz="9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8145" marR="3258">
              <a:lnSpc>
                <a:spcPts val="814"/>
              </a:lnSpc>
              <a:spcBef>
                <a:spcPts val="38"/>
              </a:spcBef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spc="1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subclavius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(m.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pectoralis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cleidoscapularis;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pars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prescapularis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mi.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pectoralis</a:t>
            </a:r>
            <a:r>
              <a:rPr sz="900" i="1" spc="1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profundi)</a:t>
            </a:r>
            <a:r>
              <a:rPr sz="900" i="1" spc="10" dirty="0">
                <a:latin typeface="Times New Roman"/>
                <a:cs typeface="Times New Roman"/>
              </a:rPr>
              <a:t> </a:t>
            </a:r>
            <a:br>
              <a:rPr lang="ru-RU" sz="900" i="1" spc="10" dirty="0">
                <a:latin typeface="Times New Roman"/>
                <a:cs typeface="Times New Roman"/>
              </a:rPr>
            </a:br>
            <a:r>
              <a:rPr sz="900" spc="-3" dirty="0">
                <a:latin typeface="Times New Roman"/>
                <a:cs typeface="Times New Roman"/>
              </a:rPr>
              <a:t>—</a:t>
            </a:r>
            <a:r>
              <a:rPr sz="900" spc="16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предлопаточная</a:t>
            </a:r>
            <a:r>
              <a:rPr sz="900" spc="1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часть </a:t>
            </a:r>
            <a:r>
              <a:rPr sz="900" spc="-167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глубокой грудной</a:t>
            </a:r>
            <a:r>
              <a:rPr sz="9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770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triceps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brachii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spc="-3" dirty="0">
                <a:latin typeface="Times New Roman"/>
                <a:cs typeface="Times New Roman"/>
              </a:rPr>
              <a:t>—</a:t>
            </a:r>
            <a:r>
              <a:rPr sz="900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трехглавая</a:t>
            </a:r>
            <a:r>
              <a:rPr sz="9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sz="9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плеча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т. teres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minor —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малая круглая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cartilago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scapulae</a:t>
            </a:r>
            <a:r>
              <a:rPr sz="900" i="1" spc="6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лопаточный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хрящ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funiculus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nuchae</a:t>
            </a:r>
            <a:r>
              <a:rPr sz="900" i="1" spc="3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</a:t>
            </a:r>
            <a:r>
              <a:rPr sz="900" i="1" spc="183" dirty="0"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канатиковая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выйногй</a:t>
            </a:r>
            <a:r>
              <a:rPr sz="900" spc="6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связки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11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fascia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thoracolumbaris</a:t>
            </a:r>
            <a:r>
              <a:rPr sz="900" i="1" dirty="0">
                <a:latin typeface="Times New Roman"/>
                <a:cs typeface="Times New Roman"/>
              </a:rPr>
              <a:t> </a:t>
            </a:r>
            <a:r>
              <a:rPr sz="900" i="1" spc="-3" dirty="0">
                <a:latin typeface="Times New Roman"/>
                <a:cs typeface="Times New Roman"/>
              </a:rPr>
              <a:t>—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поясничноспинная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3" dirty="0">
                <a:solidFill>
                  <a:srgbClr val="3333CC"/>
                </a:solidFill>
                <a:latin typeface="Times New Roman"/>
                <a:cs typeface="Times New Roman"/>
              </a:rPr>
              <a:t>фасция</a:t>
            </a:r>
            <a:endParaRPr sz="900" dirty="0">
              <a:latin typeface="Times New Roman"/>
              <a:cs typeface="Times New Roman"/>
            </a:endParaRPr>
          </a:p>
          <a:p>
            <a:pPr marL="142936" indent="-135199">
              <a:lnSpc>
                <a:spcPts val="830"/>
              </a:lnSpc>
              <a:buFont typeface="Times New Roman"/>
              <a:buAutoNum type="arabicPeriod" startAt="7"/>
              <a:tabLst>
                <a:tab pos="143343" algn="l"/>
              </a:tabLst>
            </a:pPr>
            <a:r>
              <a:rPr sz="900" i="1" spc="-3" dirty="0">
                <a:latin typeface="Times New Roman"/>
                <a:cs typeface="Times New Roman"/>
              </a:rPr>
              <a:t>v.jugularis—</a:t>
            </a:r>
            <a:r>
              <a:rPr sz="900" i="1" spc="-6" dirty="0"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яремная</a:t>
            </a:r>
            <a:r>
              <a:rPr sz="900" spc="3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sz="900" spc="-6" dirty="0">
                <a:solidFill>
                  <a:srgbClr val="3333CC"/>
                </a:solidFill>
                <a:latin typeface="Times New Roman"/>
                <a:cs typeface="Times New Roman"/>
              </a:rPr>
              <a:t>вена</a:t>
            </a:r>
            <a:endParaRPr sz="9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4590645" y="4098094"/>
            <a:ext cx="469261" cy="115416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24434">
              <a:lnSpc>
                <a:spcPts val="904"/>
              </a:lnSpc>
            </a:pPr>
            <a:fld id="{81D60167-4931-47E6-BA6A-407CBD079E47}" type="slidenum">
              <a:rPr dirty="0"/>
              <a:pPr marL="24434">
                <a:lnSpc>
                  <a:spcPts val="904"/>
                </a:lnSpc>
              </a:pPr>
              <a:t>29</a:t>
            </a:fld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92D27-9947-4AD1-8F19-909CEC83E469}"/>
              </a:ext>
            </a:extLst>
          </p:cNvPr>
          <p:cNvSpPr txBox="1"/>
          <p:nvPr/>
        </p:nvSpPr>
        <p:spPr>
          <a:xfrm>
            <a:off x="4418763" y="114332"/>
            <a:ext cx="39917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50" b="1" spc="-5" dirty="0">
                <a:latin typeface="Times New Roman"/>
                <a:cs typeface="Times New Roman"/>
              </a:rPr>
              <a:t>Глубокие мышцы</a:t>
            </a:r>
            <a:r>
              <a:rPr lang="ru-RU" sz="1050" b="1" spc="-15" dirty="0">
                <a:latin typeface="Times New Roman"/>
                <a:cs typeface="Times New Roman"/>
              </a:rPr>
              <a:t> </a:t>
            </a:r>
            <a:r>
              <a:rPr lang="ru-RU" sz="1050" b="1" dirty="0">
                <a:latin typeface="Times New Roman"/>
                <a:cs typeface="Times New Roman"/>
              </a:rPr>
              <a:t>шеи</a:t>
            </a:r>
            <a:r>
              <a:rPr lang="ru-RU" sz="1050" b="1" spc="-15" dirty="0">
                <a:latin typeface="Times New Roman"/>
                <a:cs typeface="Times New Roman"/>
              </a:rPr>
              <a:t> </a:t>
            </a:r>
            <a:r>
              <a:rPr lang="ru-RU" sz="1050" b="1" spc="-5" dirty="0">
                <a:latin typeface="Times New Roman"/>
                <a:cs typeface="Times New Roman"/>
              </a:rPr>
              <a:t>лошади.</a:t>
            </a:r>
            <a:r>
              <a:rPr lang="ru-RU" sz="1050" b="1" spc="-15" dirty="0">
                <a:latin typeface="Times New Roman"/>
                <a:cs typeface="Times New Roman"/>
              </a:rPr>
              <a:t> </a:t>
            </a:r>
            <a:r>
              <a:rPr lang="ru-RU" sz="1050" b="1" dirty="0">
                <a:latin typeface="Times New Roman"/>
                <a:cs typeface="Times New Roman"/>
              </a:rPr>
              <a:t>2-й</a:t>
            </a:r>
            <a:r>
              <a:rPr lang="ru-RU" sz="1050" b="1" spc="-15" dirty="0">
                <a:latin typeface="Times New Roman"/>
                <a:cs typeface="Times New Roman"/>
              </a:rPr>
              <a:t> </a:t>
            </a:r>
            <a:r>
              <a:rPr lang="ru-RU" sz="1050" b="1" spc="-5" dirty="0">
                <a:latin typeface="Times New Roman"/>
                <a:cs typeface="Times New Roman"/>
              </a:rPr>
              <a:t>слой.</a:t>
            </a:r>
            <a:endParaRPr lang="ru-RU" sz="1050" dirty="0">
              <a:latin typeface="Times New Roman"/>
              <a:cs typeface="Times New Roman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50813A59-215B-420F-B75E-FB19AAC8303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16981" y="395991"/>
            <a:ext cx="3294772" cy="2606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59A156-93DD-469A-858D-03D6E9ABCF9A}"/>
              </a:ext>
            </a:extLst>
          </p:cNvPr>
          <p:cNvSpPr txBox="1"/>
          <p:nvPr/>
        </p:nvSpPr>
        <p:spPr>
          <a:xfrm>
            <a:off x="4099648" y="3015491"/>
            <a:ext cx="3768133" cy="37061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indent="-140335">
              <a:lnSpc>
                <a:spcPts val="840"/>
              </a:lnSpc>
              <a:spcBef>
                <a:spcPts val="95"/>
              </a:spcBef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000" i="1" spc="-5" dirty="0">
                <a:latin typeface="Times New Roman"/>
                <a:cs typeface="Times New Roman"/>
              </a:rPr>
              <a:t>m.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interscutularis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ru-RU" sz="1000" spc="-10" dirty="0" err="1">
                <a:solidFill>
                  <a:srgbClr val="3333CC"/>
                </a:solidFill>
                <a:latin typeface="Times New Roman"/>
                <a:cs typeface="Times New Roman"/>
              </a:rPr>
              <a:t>межщитковая</a:t>
            </a:r>
            <a:r>
              <a:rPr lang="ru-RU" sz="10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000" i="1" spc="-5" dirty="0">
                <a:latin typeface="Times New Roman"/>
                <a:cs typeface="Times New Roman"/>
              </a:rPr>
              <a:t>pars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frontalis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mi.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frontoscutularis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лобная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10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лобнощитковой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000" i="1" spc="-5" dirty="0">
                <a:latin typeface="Times New Roman"/>
                <a:cs typeface="Times New Roman"/>
              </a:rPr>
              <a:t>pars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temporalis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mi.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jrontoscutularis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височная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лобнощитковой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 </a:t>
            </a:r>
            <a:r>
              <a:rPr lang="en-US" sz="1000" i="1" spc="-5" dirty="0">
                <a:latin typeface="Times New Roman"/>
                <a:cs typeface="Times New Roman"/>
              </a:rPr>
              <a:t>temporalis —</a:t>
            </a:r>
            <a:r>
              <a:rPr lang="en-US" sz="1000" i="1" spc="-10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височная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parotidoauricularis —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ушная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вентральная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т,</a:t>
            </a:r>
            <a:r>
              <a:rPr lang="ru-RU" sz="1000" i="1" spc="-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masseter</a:t>
            </a:r>
            <a:r>
              <a:rPr lang="en-US" sz="1000" i="1" spc="-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жевательная 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10" dirty="0">
                <a:latin typeface="Times New Roman"/>
                <a:cs typeface="Times New Roman"/>
              </a:rPr>
              <a:t>rhomboideus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cervicis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ромбовидной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splenius —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пластыревидная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84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1000" i="1" spc="-5" dirty="0">
                <a:latin typeface="Times New Roman"/>
                <a:cs typeface="Times New Roman"/>
              </a:rPr>
              <a:t>pars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cervicalis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mi.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trapezii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трапецевидной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000" i="1" spc="-5" dirty="0">
                <a:latin typeface="Times New Roman"/>
                <a:cs typeface="Times New Roman"/>
              </a:rPr>
              <a:t>pars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thoracica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mi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trapezii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грудная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трапецевидной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10" dirty="0">
                <a:latin typeface="Times New Roman"/>
                <a:cs typeface="Times New Roman"/>
              </a:rPr>
              <a:t>serratus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ventratts</a:t>
            </a:r>
            <a:r>
              <a:rPr lang="en-US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cervicis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10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вентральной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зубчатой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serratus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ventralis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thoracis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грудная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вентральной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зубчатой</a:t>
            </a:r>
            <a:r>
              <a:rPr lang="ru-RU" sz="10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omotransversarius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ключичнопоперечная</a:t>
            </a:r>
            <a:r>
              <a:rPr lang="ru-RU" sz="10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1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deidomastoideus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ru-RU" sz="1000" spc="-10" dirty="0" err="1">
                <a:solidFill>
                  <a:srgbClr val="3333CC"/>
                </a:solidFill>
                <a:latin typeface="Times New Roman"/>
                <a:cs typeface="Times New Roman"/>
              </a:rPr>
              <a:t>ключичнососцевидная</a:t>
            </a:r>
            <a:r>
              <a:rPr lang="ru-RU" sz="1000" spc="3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 </a:t>
            </a:r>
            <a:r>
              <a:rPr lang="en-US" sz="1000" i="1" spc="-5" dirty="0" err="1">
                <a:latin typeface="Times New Roman"/>
                <a:cs typeface="Times New Roman"/>
              </a:rPr>
              <a:t>sternomandibularis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грудиночелюстная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omohyoideus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et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m.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sternohyoideus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плечеподъязычная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и</a:t>
            </a:r>
            <a:r>
              <a:rPr lang="ru-RU" sz="10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грудиноподъязычная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cutaneus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colli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кожная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1000" dirty="0">
              <a:latin typeface="Times New Roman"/>
              <a:cs typeface="Times New Roman"/>
            </a:endParaRPr>
          </a:p>
          <a:p>
            <a:pPr marL="12700" marR="5080">
              <a:lnSpc>
                <a:spcPts val="840"/>
              </a:lnSpc>
              <a:spcBef>
                <a:spcPts val="60"/>
              </a:spcBef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subclavius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(m.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pectoralis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cleidoscapularis</a:t>
            </a:r>
            <a:r>
              <a:rPr lang="en-US" sz="1000" i="1" spc="-5" dirty="0">
                <a:latin typeface="Times New Roman"/>
                <a:cs typeface="Times New Roman"/>
              </a:rPr>
              <a:t>;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pars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prescapularis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m.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pectoralis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profundi)</a:t>
            </a:r>
            <a:r>
              <a:rPr lang="en-US" sz="1000" i="1" spc="10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20" dirty="0"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предлопаточная</a:t>
            </a:r>
            <a:r>
              <a:rPr lang="ru-RU" sz="1000" spc="3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часть </a:t>
            </a:r>
            <a:r>
              <a:rPr lang="ru-RU" sz="1000" spc="-26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глубокой грудной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 </a:t>
            </a:r>
            <a:r>
              <a:rPr lang="en-US" sz="1000" i="1" spc="-5" dirty="0">
                <a:latin typeface="Times New Roman"/>
                <a:cs typeface="Times New Roman"/>
              </a:rPr>
              <a:t>supraspinatus —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ru-RU" sz="10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предостная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 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 </a:t>
            </a:r>
            <a:r>
              <a:rPr lang="en-US" sz="1000" i="1" spc="-5" dirty="0">
                <a:latin typeface="Times New Roman"/>
                <a:cs typeface="Times New Roman"/>
              </a:rPr>
              <a:t>deltoideus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дельтовидная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latissimus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dorsi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широчайшая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спины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1000" i="1" spc="-5" dirty="0">
                <a:latin typeface="Times New Roman"/>
                <a:cs typeface="Times New Roman"/>
              </a:rPr>
              <a:t>т.</a:t>
            </a:r>
            <a:r>
              <a:rPr lang="ru-RU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triceps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brachii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трехглавая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плеча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000" i="1" spc="-5" dirty="0" err="1">
                <a:latin typeface="Times New Roman"/>
                <a:cs typeface="Times New Roman"/>
              </a:rPr>
              <a:t>glandula</a:t>
            </a:r>
            <a:r>
              <a:rPr lang="en-US" sz="1000" i="1" dirty="0">
                <a:latin typeface="Times New Roman"/>
                <a:cs typeface="Times New Roman"/>
              </a:rPr>
              <a:t> </a:t>
            </a:r>
            <a:r>
              <a:rPr lang="en-US" sz="1000" i="1" spc="-5" dirty="0" err="1">
                <a:latin typeface="Times New Roman"/>
                <a:cs typeface="Times New Roman"/>
              </a:rPr>
              <a:t>parotis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en-US" sz="1000" i="1" spc="-5" dirty="0">
                <a:latin typeface="Times New Roman"/>
                <a:cs typeface="Times New Roman"/>
              </a:rPr>
              <a:t>—</a:t>
            </a:r>
            <a:r>
              <a:rPr lang="en-US" sz="1000" i="1" spc="5" dirty="0"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околоушная</a:t>
            </a:r>
            <a:r>
              <a:rPr lang="ru-RU" sz="10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слюнная</a:t>
            </a:r>
            <a:r>
              <a:rPr lang="ru-RU" sz="10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5" dirty="0">
                <a:solidFill>
                  <a:srgbClr val="3333CC"/>
                </a:solidFill>
                <a:latin typeface="Times New Roman"/>
                <a:cs typeface="Times New Roman"/>
              </a:rPr>
              <a:t>железа</a:t>
            </a:r>
            <a:endParaRPr lang="ru-RU" sz="10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84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1000" i="1" spc="-5" dirty="0">
                <a:latin typeface="Times New Roman"/>
                <a:cs typeface="Times New Roman"/>
              </a:rPr>
              <a:t>v. jugularis —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яремная</a:t>
            </a:r>
            <a:r>
              <a:rPr lang="ru-RU" sz="10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1000" spc="-10" dirty="0">
                <a:solidFill>
                  <a:srgbClr val="3333CC"/>
                </a:solidFill>
                <a:latin typeface="Times New Roman"/>
                <a:cs typeface="Times New Roman"/>
              </a:rPr>
              <a:t>вена</a:t>
            </a:r>
            <a:endParaRPr lang="ru-RU" sz="1000" dirty="0"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818F7C-9723-41D8-B0CB-0FA755C113FF}"/>
              </a:ext>
            </a:extLst>
          </p:cNvPr>
          <p:cNvSpPr txBox="1"/>
          <p:nvPr/>
        </p:nvSpPr>
        <p:spPr>
          <a:xfrm>
            <a:off x="8538587" y="129721"/>
            <a:ext cx="75513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00" b="1" spc="-5" dirty="0">
                <a:latin typeface="Times New Roman"/>
                <a:cs typeface="Times New Roman"/>
              </a:rPr>
              <a:t>Глубокие мышцы</a:t>
            </a:r>
            <a:r>
              <a:rPr lang="ru-RU" sz="1000" b="1" spc="-15" dirty="0">
                <a:latin typeface="Times New Roman"/>
                <a:cs typeface="Times New Roman"/>
              </a:rPr>
              <a:t> </a:t>
            </a:r>
            <a:r>
              <a:rPr lang="ru-RU" sz="1000" b="1" dirty="0">
                <a:latin typeface="Times New Roman"/>
                <a:cs typeface="Times New Roman"/>
              </a:rPr>
              <a:t>шеи</a:t>
            </a:r>
            <a:r>
              <a:rPr lang="ru-RU" sz="1000" b="1" spc="-15" dirty="0">
                <a:latin typeface="Times New Roman"/>
                <a:cs typeface="Times New Roman"/>
              </a:rPr>
              <a:t> </a:t>
            </a:r>
            <a:r>
              <a:rPr lang="ru-RU" sz="1000" b="1" spc="-5" dirty="0">
                <a:latin typeface="Times New Roman"/>
                <a:cs typeface="Times New Roman"/>
              </a:rPr>
              <a:t>лошади.</a:t>
            </a:r>
            <a:r>
              <a:rPr lang="ru-RU" sz="1000" b="1" spc="-15" dirty="0">
                <a:latin typeface="Times New Roman"/>
                <a:cs typeface="Times New Roman"/>
              </a:rPr>
              <a:t> </a:t>
            </a:r>
            <a:r>
              <a:rPr lang="ru-RU" sz="1000" b="1" dirty="0">
                <a:latin typeface="Times New Roman"/>
                <a:cs typeface="Times New Roman"/>
              </a:rPr>
              <a:t>3-й</a:t>
            </a:r>
            <a:r>
              <a:rPr lang="ru-RU" sz="1000" b="1" spc="-15" dirty="0">
                <a:latin typeface="Times New Roman"/>
                <a:cs typeface="Times New Roman"/>
              </a:rPr>
              <a:t> </a:t>
            </a:r>
            <a:r>
              <a:rPr lang="ru-RU" sz="1000" b="1" spc="-5" dirty="0">
                <a:latin typeface="Times New Roman"/>
                <a:cs typeface="Times New Roman"/>
              </a:rPr>
              <a:t>слой.</a:t>
            </a:r>
            <a:endParaRPr lang="ru-RU" sz="1000" dirty="0">
              <a:latin typeface="Times New Roman"/>
              <a:cs typeface="Times New Roman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B1B43913-63FF-4347-97BA-EF0B0FBFAB1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08891" y="367108"/>
            <a:ext cx="3029621" cy="20776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BB4D9A-F989-4982-9DD4-93C28398E76E}"/>
              </a:ext>
            </a:extLst>
          </p:cNvPr>
          <p:cNvSpPr txBox="1"/>
          <p:nvPr/>
        </p:nvSpPr>
        <p:spPr>
          <a:xfrm>
            <a:off x="8115676" y="2060020"/>
            <a:ext cx="5208853" cy="482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2400" indent="-140335">
              <a:lnSpc>
                <a:spcPts val="960"/>
              </a:lnSpc>
              <a:spcBef>
                <a:spcPts val="95"/>
              </a:spcBef>
              <a:buFont typeface="Times New Roman"/>
              <a:buAutoNum type="arabicPeriod"/>
              <a:tabLst>
                <a:tab pos="153035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insertio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semispinalis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полуостистая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(конец)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origo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semispinalis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полуостистая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(начало)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rectus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dorsalis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major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большоая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прямая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rectus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dorsalis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minor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малая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прямая</a:t>
            </a:r>
            <a:r>
              <a:rPr lang="ru-RU" sz="8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rectus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dorsalis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intermedius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средняя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прямая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obliquus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cranialis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краниальная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косая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rectus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lateralis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прямая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латеральная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rectus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ventralis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прямая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вентральная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152400" indent="-140335">
              <a:lnSpc>
                <a:spcPts val="960"/>
              </a:lnSpc>
              <a:buFont typeface="Times New Roman"/>
              <a:buAutoNum type="arabicPeriod"/>
              <a:tabLst>
                <a:tab pos="153035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insertio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longissimi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atlantis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en-US" sz="800" spc="-5" dirty="0">
                <a:latin typeface="Times New Roman"/>
                <a:cs typeface="Times New Roman"/>
              </a:rPr>
              <a:t>—</a:t>
            </a:r>
            <a:r>
              <a:rPr lang="en-US" sz="800" spc="15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окончание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длиннейшей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атланта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longus</a:t>
            </a:r>
            <a:r>
              <a:rPr lang="en-US" sz="800" i="1" spc="-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длинная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insertio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longissimi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окончание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длиннейшей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insertio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deidomastoidei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окончание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ключичнососцевидной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obliquus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capitis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caudalis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каудальная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косая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головы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10" dirty="0">
                <a:latin typeface="Times New Roman"/>
                <a:cs typeface="Times New Roman"/>
              </a:rPr>
              <a:t>multifidus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spc="-5" dirty="0">
                <a:latin typeface="Times New Roman"/>
                <a:cs typeface="Times New Roman"/>
              </a:rPr>
              <a:t>—</a:t>
            </a:r>
            <a:r>
              <a:rPr lang="en-US" sz="800" spc="10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многораздельная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mm.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intertransversarii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dorsales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межпоперечные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дорсальные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mm.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intertransversarii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medii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ru-RU" sz="800" spc="-10" dirty="0" err="1">
                <a:solidFill>
                  <a:srgbClr val="3333CC"/>
                </a:solidFill>
                <a:latin typeface="Times New Roman"/>
                <a:cs typeface="Times New Roman"/>
              </a:rPr>
              <a:t>межпоперечные</a:t>
            </a:r>
            <a:r>
              <a:rPr lang="ru-RU" sz="8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средние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250" indent="-210185">
              <a:lnSpc>
                <a:spcPts val="960"/>
              </a:lnSpc>
              <a:buAutoNum type="arabicPeriod"/>
              <a:tabLst>
                <a:tab pos="222885" algn="l"/>
              </a:tabLst>
            </a:pPr>
            <a:r>
              <a:rPr lang="en-US" sz="800" spc="-5" dirty="0">
                <a:latin typeface="Times New Roman"/>
                <a:cs typeface="Times New Roman"/>
              </a:rPr>
              <a:t>mm.</a:t>
            </a:r>
            <a:r>
              <a:rPr lang="en-US" sz="800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inlertransversarii</a:t>
            </a:r>
            <a:r>
              <a:rPr lang="en-US" sz="800" i="1" spc="2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ventrales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cervicis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межпоперечные</a:t>
            </a:r>
            <a:r>
              <a:rPr lang="ru-RU" sz="8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вентральные</a:t>
            </a:r>
            <a:r>
              <a:rPr lang="ru-RU" sz="8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pars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longi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cotli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шейная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длинной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processus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articularis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cranialis</a:t>
            </a:r>
            <a:r>
              <a:rPr lang="en-US" sz="800" i="1" spc="2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vertebrae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cervicalis</a:t>
            </a:r>
            <a:r>
              <a:rPr lang="en-US" sz="800" i="1" spc="2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VII</a:t>
            </a:r>
            <a:r>
              <a:rPr lang="en-US" sz="800" i="1" spc="2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краниальный</a:t>
            </a:r>
            <a:r>
              <a:rPr lang="ru-RU" sz="8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суставной</a:t>
            </a:r>
            <a:r>
              <a:rPr lang="ru-RU" sz="800" spc="3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отросток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b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</a:br>
            <a:r>
              <a:rPr lang="en-US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VII</a:t>
            </a:r>
            <a:r>
              <a:rPr lang="en-US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шейного</a:t>
            </a:r>
            <a:r>
              <a:rPr lang="ru-RU" sz="8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позвонка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processus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transversus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vertebrae</a:t>
            </a:r>
            <a:r>
              <a:rPr lang="en-US" sz="800" i="1" spc="2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cervicalis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VI</a:t>
            </a:r>
            <a:r>
              <a:rPr lang="en-US" sz="800" i="1" spc="2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поперечнореберный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отросток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b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</a:br>
            <a:r>
              <a:rPr lang="en-US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VI</a:t>
            </a:r>
            <a:r>
              <a:rPr lang="en-US" sz="800" spc="2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шейного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позвонка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pars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thoracica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longi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colli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грудная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длинной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pars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dorsalis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scaleni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medii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дорсальная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лестничной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первого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ребра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insertio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partis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ventralis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scaleni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medtt</a:t>
            </a:r>
            <a:r>
              <a:rPr lang="en-US" sz="800" i="1" spc="1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начало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вентральной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части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b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</a:b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лестничной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первого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ребра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iongissimus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длиннейшая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mm.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levatores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costarum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10" dirty="0" err="1">
                <a:solidFill>
                  <a:srgbClr val="3333CC"/>
                </a:solidFill>
                <a:latin typeface="Times New Roman"/>
                <a:cs typeface="Times New Roman"/>
              </a:rPr>
              <a:t>подниматели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ребер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10" dirty="0">
                <a:latin typeface="Times New Roman"/>
                <a:cs typeface="Times New Roman"/>
              </a:rPr>
              <a:t>spinalis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cervicis </a:t>
            </a:r>
            <a:r>
              <a:rPr lang="en-US" sz="800" spc="-5" dirty="0">
                <a:latin typeface="Times New Roman"/>
                <a:cs typeface="Times New Roman"/>
              </a:rPr>
              <a:t>—</a:t>
            </a:r>
            <a:r>
              <a:rPr lang="en-US" sz="800" spc="10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остистая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шеи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spinalis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thoracis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остистая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спины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origo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mi.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splenii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начало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пластыревидной</a:t>
            </a:r>
            <a:r>
              <a:rPr lang="ru-RU" sz="800" spc="1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мышцы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ru-RU" sz="800" i="1" spc="-5" dirty="0">
                <a:latin typeface="Times New Roman"/>
                <a:cs typeface="Times New Roman"/>
              </a:rPr>
              <a:t>т.</a:t>
            </a:r>
            <a:r>
              <a:rPr lang="ru-RU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multifidus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dorsi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многораздельная</a:t>
            </a:r>
            <a:r>
              <a:rPr lang="ru-RU" sz="800" spc="2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мышца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спины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funiculus nuchae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канатиковая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8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выйной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связки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lamina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nuchae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пластинчатая</a:t>
            </a:r>
            <a:r>
              <a:rPr lang="ru-RU" sz="8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часть</a:t>
            </a:r>
            <a:r>
              <a:rPr lang="ru-RU" sz="8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выйной</a:t>
            </a:r>
            <a:r>
              <a:rPr lang="ru-RU" sz="800" spc="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связки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ligamentum </a:t>
            </a:r>
            <a:r>
              <a:rPr lang="en-US" sz="800" i="1" spc="-5" dirty="0" err="1">
                <a:latin typeface="Times New Roman"/>
                <a:cs typeface="Times New Roman"/>
              </a:rPr>
              <a:t>supraspinale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надостистая</a:t>
            </a:r>
            <a:r>
              <a:rPr lang="ru-RU" sz="800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связка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 err="1">
                <a:latin typeface="Times New Roman"/>
                <a:cs typeface="Times New Roman"/>
              </a:rPr>
              <a:t>ligg</a:t>
            </a:r>
            <a:r>
              <a:rPr lang="en-US" sz="800" i="1" spc="-5" dirty="0">
                <a:latin typeface="Times New Roman"/>
                <a:cs typeface="Times New Roman"/>
              </a:rPr>
              <a:t>.</a:t>
            </a:r>
            <a:r>
              <a:rPr lang="en-US" sz="800" i="1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interspinalia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межостистые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10" dirty="0">
                <a:solidFill>
                  <a:srgbClr val="3333CC"/>
                </a:solidFill>
                <a:latin typeface="Times New Roman"/>
                <a:cs typeface="Times New Roman"/>
              </a:rPr>
              <a:t>связки</a:t>
            </a:r>
            <a:endParaRPr lang="ru-RU" sz="800" dirty="0">
              <a:latin typeface="Times New Roman"/>
              <a:cs typeface="Times New Roman"/>
            </a:endParaRPr>
          </a:p>
          <a:p>
            <a:pPr marL="222885" indent="-210820">
              <a:lnSpc>
                <a:spcPts val="960"/>
              </a:lnSpc>
              <a:buFont typeface="Times New Roman"/>
              <a:buAutoNum type="arabicPeriod"/>
              <a:tabLst>
                <a:tab pos="223520" algn="l"/>
              </a:tabLst>
            </a:pPr>
            <a:r>
              <a:rPr lang="en-US" sz="800" i="1" spc="-5" dirty="0">
                <a:latin typeface="Times New Roman"/>
                <a:cs typeface="Times New Roman"/>
              </a:rPr>
              <a:t>fascia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 err="1">
                <a:latin typeface="Times New Roman"/>
                <a:cs typeface="Times New Roman"/>
              </a:rPr>
              <a:t>thoracolumbalis</a:t>
            </a:r>
            <a:r>
              <a:rPr lang="en-US" sz="800" i="1" spc="10" dirty="0">
                <a:latin typeface="Times New Roman"/>
                <a:cs typeface="Times New Roman"/>
              </a:rPr>
              <a:t> </a:t>
            </a:r>
            <a:r>
              <a:rPr lang="en-US" sz="800" i="1" spc="-5" dirty="0">
                <a:latin typeface="Times New Roman"/>
                <a:cs typeface="Times New Roman"/>
              </a:rPr>
              <a:t>—</a:t>
            </a:r>
            <a:r>
              <a:rPr lang="en-US" sz="800" i="1" spc="5" dirty="0">
                <a:latin typeface="Times New Roman"/>
                <a:cs typeface="Times New Roman"/>
              </a:rPr>
              <a:t> </a:t>
            </a:r>
            <a:r>
              <a:rPr lang="ru-RU" sz="800" spc="-5" dirty="0" err="1">
                <a:solidFill>
                  <a:srgbClr val="3333CC"/>
                </a:solidFill>
                <a:latin typeface="Times New Roman"/>
                <a:cs typeface="Times New Roman"/>
              </a:rPr>
              <a:t>поперечноостистая</a:t>
            </a:r>
            <a:r>
              <a:rPr lang="ru-RU" sz="800" spc="15" dirty="0">
                <a:solidFill>
                  <a:srgbClr val="3333CC"/>
                </a:solidFill>
                <a:latin typeface="Times New Roman"/>
                <a:cs typeface="Times New Roman"/>
              </a:rPr>
              <a:t> </a:t>
            </a:r>
            <a:r>
              <a:rPr lang="ru-RU" sz="800" spc="-5" dirty="0">
                <a:solidFill>
                  <a:srgbClr val="3333CC"/>
                </a:solidFill>
                <a:latin typeface="Times New Roman"/>
                <a:cs typeface="Times New Roman"/>
              </a:rPr>
              <a:t>фасция</a:t>
            </a:r>
            <a:endParaRPr lang="ru-RU" sz="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25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Мы уже знаем, что</a:t>
            </a:r>
            <a:endParaRPr b="1" dirty="0"/>
          </a:p>
        </p:txBody>
      </p:sp>
      <p:sp>
        <p:nvSpPr>
          <p:cNvPr id="3845" name="Google Shape;3845;p25"/>
          <p:cNvSpPr txBox="1">
            <a:spLocks noGrp="1"/>
          </p:cNvSpPr>
          <p:nvPr>
            <p:ph type="body" idx="1"/>
          </p:nvPr>
        </p:nvSpPr>
        <p:spPr>
          <a:xfrm>
            <a:off x="490775" y="2970969"/>
            <a:ext cx="3294600" cy="359235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1600" b="1" dirty="0"/>
              <a:t>Методика </a:t>
            </a:r>
            <a:r>
              <a:rPr lang="ru-RU" sz="1600" b="1" dirty="0" err="1"/>
              <a:t>кинезиотейпирования</a:t>
            </a:r>
            <a:r>
              <a:rPr lang="ru-RU" sz="1600" b="1" dirty="0"/>
              <a:t> была создана в 1979 году после 6 лет клинических испытаний. Основателем оригинальной методики </a:t>
            </a:r>
            <a:r>
              <a:rPr lang="ru-RU" sz="1600" b="1" dirty="0" err="1"/>
              <a:t>кинезиотейпирования</a:t>
            </a:r>
            <a:r>
              <a:rPr lang="ru-RU" sz="1600" b="1" dirty="0"/>
              <a:t> является американский  </a:t>
            </a:r>
            <a:r>
              <a:rPr lang="ru-RU" sz="1600" b="1" dirty="0" err="1"/>
              <a:t>хиропрактик</a:t>
            </a:r>
            <a:r>
              <a:rPr lang="ru-RU" sz="1600" b="1" dirty="0"/>
              <a:t> японского происхождения, председатель Международной Ассоциации </a:t>
            </a:r>
            <a:r>
              <a:rPr lang="ru-RU" sz="1600" b="1" dirty="0" err="1"/>
              <a:t>Кинезиотейпирования</a:t>
            </a:r>
            <a:r>
              <a:rPr lang="ru-RU" sz="1600" b="1" dirty="0"/>
              <a:t> KTAI доктор Кензо </a:t>
            </a:r>
            <a:r>
              <a:rPr lang="ru-RU" sz="1600" b="1" dirty="0" err="1"/>
              <a:t>Касе</a:t>
            </a:r>
            <a:r>
              <a:rPr lang="ru-RU" sz="1600" b="1" dirty="0"/>
              <a:t> (</a:t>
            </a:r>
            <a:r>
              <a:rPr lang="ru-RU" sz="1600" b="1" dirty="0" err="1"/>
              <a:t>Kenzo</a:t>
            </a:r>
            <a:r>
              <a:rPr lang="ru-RU" sz="1600" b="1" dirty="0"/>
              <a:t> </a:t>
            </a:r>
            <a:r>
              <a:rPr lang="ru-RU" sz="1600" b="1" dirty="0" err="1"/>
              <a:t>Kase</a:t>
            </a:r>
            <a:r>
              <a:rPr lang="ru-RU" sz="1600" b="1" dirty="0"/>
              <a:t>).</a:t>
            </a:r>
            <a:endParaRPr sz="1600" b="1" dirty="0"/>
          </a:p>
        </p:txBody>
      </p:sp>
      <p:sp>
        <p:nvSpPr>
          <p:cNvPr id="3846" name="Google Shape;3846;p25"/>
          <p:cNvSpPr txBox="1">
            <a:spLocks noGrp="1"/>
          </p:cNvSpPr>
          <p:nvPr>
            <p:ph type="body" idx="2"/>
          </p:nvPr>
        </p:nvSpPr>
        <p:spPr>
          <a:xfrm>
            <a:off x="4448700" y="2970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ru-RU" sz="1600" b="1" i="0" u="none" dirty="0">
                <a:ea typeface="Times New Roman"/>
                <a:cs typeface="Times New Roman"/>
                <a:sym typeface="Times New Roman"/>
              </a:rPr>
              <a:t>терапевтический метод с использованием уникального строения эластического тейпа</a:t>
            </a:r>
            <a:endParaRPr lang="ru-RU" sz="1600" b="1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847" name="Google Shape;3847;p25"/>
          <p:cNvSpPr txBox="1">
            <a:spLocks noGrp="1"/>
          </p:cNvSpPr>
          <p:nvPr>
            <p:ph type="body" idx="3"/>
          </p:nvPr>
        </p:nvSpPr>
        <p:spPr>
          <a:xfrm>
            <a:off x="8273143" y="5127171"/>
            <a:ext cx="3763604" cy="16321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ru-RU" sz="1600" b="1" i="0" u="none" dirty="0">
                <a:ea typeface="Times New Roman"/>
                <a:cs typeface="Times New Roman"/>
                <a:sym typeface="Times New Roman"/>
              </a:rPr>
              <a:t>которые могут быть применены, а также ношение в течение длительного периода при сохранении терапевтического эффекта между посещениями врача.</a:t>
            </a:r>
            <a:endParaRPr sz="1600" b="1" dirty="0"/>
          </a:p>
        </p:txBody>
      </p:sp>
      <p:sp>
        <p:nvSpPr>
          <p:cNvPr id="3849" name="Google Shape;3849;p25"/>
          <p:cNvSpPr txBox="1">
            <a:spLocks noGrp="1"/>
          </p:cNvSpPr>
          <p:nvPr>
            <p:ph type="title" idx="5"/>
          </p:nvPr>
        </p:nvSpPr>
        <p:spPr>
          <a:xfrm>
            <a:off x="490775" y="2492422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Кензо </a:t>
            </a:r>
            <a:r>
              <a:rPr lang="ru-RU" b="1" dirty="0" err="1"/>
              <a:t>Касе</a:t>
            </a:r>
            <a:endParaRPr b="1" dirty="0"/>
          </a:p>
        </p:txBody>
      </p:sp>
      <p:sp>
        <p:nvSpPr>
          <p:cNvPr id="3850" name="Google Shape;3850;p25"/>
          <p:cNvSpPr txBox="1">
            <a:spLocks noGrp="1"/>
          </p:cNvSpPr>
          <p:nvPr>
            <p:ph type="title" idx="6"/>
          </p:nvPr>
        </p:nvSpPr>
        <p:spPr>
          <a:xfrm>
            <a:off x="4448700" y="216642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Проверенный временем</a:t>
            </a:r>
            <a:endParaRPr b="1" dirty="0"/>
          </a:p>
        </p:txBody>
      </p:sp>
      <p:sp>
        <p:nvSpPr>
          <p:cNvPr id="3851" name="Google Shape;3851;p25"/>
          <p:cNvSpPr txBox="1">
            <a:spLocks noGrp="1"/>
          </p:cNvSpPr>
          <p:nvPr>
            <p:ph type="title" idx="7"/>
          </p:nvPr>
        </p:nvSpPr>
        <p:spPr>
          <a:xfrm>
            <a:off x="8273143" y="436257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Разнообразие способов,</a:t>
            </a:r>
            <a:r>
              <a:rPr lang="en" b="1" dirty="0"/>
              <a:t> </a:t>
            </a:r>
            <a:endParaRPr b="1" dirty="0"/>
          </a:p>
        </p:txBody>
      </p:sp>
      <p:sp>
        <p:nvSpPr>
          <p:cNvPr id="3853" name="Google Shape;3853;p25"/>
          <p:cNvSpPr txBox="1">
            <a:spLocks noGrp="1"/>
          </p:cNvSpPr>
          <p:nvPr>
            <p:ph type="body" idx="9"/>
          </p:nvPr>
        </p:nvSpPr>
        <p:spPr>
          <a:xfrm>
            <a:off x="8406625" y="29709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00"/>
              </a:spcAft>
              <a:buNone/>
            </a:pPr>
            <a:r>
              <a:rPr lang="ru-RU" sz="1600" b="1" i="0" u="none" dirty="0">
                <a:ea typeface="Times New Roman"/>
                <a:cs typeface="Times New Roman"/>
                <a:sym typeface="Times New Roman"/>
              </a:rPr>
              <a:t>стимулирующий функцию различного рода тканей и систем</a:t>
            </a:r>
            <a:endParaRPr lang="ru-RU" sz="1600" b="1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855" name="Google Shape;3855;p25"/>
          <p:cNvSpPr txBox="1">
            <a:spLocks noGrp="1"/>
          </p:cNvSpPr>
          <p:nvPr>
            <p:ph type="title" idx="14"/>
          </p:nvPr>
        </p:nvSpPr>
        <p:spPr>
          <a:xfrm>
            <a:off x="8406600" y="216642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Способ воздействия,</a:t>
            </a:r>
            <a:endParaRPr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9D92A-B085-4CAD-9F4D-67948945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8685B5-3E9A-4AD5-876A-32FFC187438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325955E-D8DF-4154-913A-067F2709721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9C9CD2-7337-4EE6-87BD-6B82ED6A5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841" b="20579"/>
          <a:stretch/>
        </p:blipFill>
        <p:spPr>
          <a:xfrm>
            <a:off x="3979289" y="2558144"/>
            <a:ext cx="3658378" cy="41119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46C867-E46B-44C9-BE84-A08094A962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2" b="38406"/>
          <a:stretch/>
        </p:blipFill>
        <p:spPr>
          <a:xfrm>
            <a:off x="490775" y="1661928"/>
            <a:ext cx="3314342" cy="24143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DB9E610-687C-4C30-88E9-0EDE6D172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377" t="32175" r="2377" b="34491"/>
          <a:stretch/>
        </p:blipFill>
        <p:spPr>
          <a:xfrm>
            <a:off x="7637667" y="2558144"/>
            <a:ext cx="4405149" cy="326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98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9D92A-B085-4CAD-9F4D-67948945B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8685B5-3E9A-4AD5-876A-32FFC187438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4325955E-D8DF-4154-913A-067F2709721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79208AF-3D4D-4962-AFB4-C80C1D020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73" b="14347"/>
          <a:stretch/>
        </p:blipFill>
        <p:spPr>
          <a:xfrm>
            <a:off x="5169855" y="1882792"/>
            <a:ext cx="3114174" cy="48843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A29E1F-216F-4247-BB08-0D637C667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46" t="1581" r="2509" b="82070"/>
          <a:stretch/>
        </p:blipFill>
        <p:spPr>
          <a:xfrm>
            <a:off x="425390" y="1922171"/>
            <a:ext cx="3359985" cy="204780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7FD78F-9D8C-4636-B841-7FF7F7439C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846" b="19710"/>
          <a:stretch/>
        </p:blipFill>
        <p:spPr>
          <a:xfrm>
            <a:off x="8754968" y="676425"/>
            <a:ext cx="3359985" cy="24971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9C8E141-D6ED-43AB-8B2C-1AAA8530B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826" b="6232"/>
          <a:stretch/>
        </p:blipFill>
        <p:spPr>
          <a:xfrm>
            <a:off x="8653551" y="3336858"/>
            <a:ext cx="3359984" cy="343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684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Плечевой пояс лошади</a:t>
            </a:r>
            <a:endParaRPr b="1" dirty="0"/>
          </a:p>
        </p:txBody>
      </p:sp>
      <p:sp>
        <p:nvSpPr>
          <p:cNvPr id="3863" name="Google Shape;3863;p26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0</a:t>
            </a:r>
            <a:r>
              <a:rPr lang="ru-RU"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3</a:t>
            </a:r>
            <a:endParaRPr b="0" i="0" dirty="0">
              <a:ln>
                <a:noFill/>
              </a:ln>
              <a:solidFill>
                <a:schemeClr val="lt1"/>
              </a:solidFill>
              <a:latin typeface="Barlow;900"/>
            </a:endParaRPr>
          </a:p>
        </p:txBody>
      </p:sp>
    </p:spTree>
    <p:extLst>
      <p:ext uri="{BB962C8B-B14F-4D97-AF65-F5344CB8AC3E}">
        <p14:creationId xmlns:p14="http://schemas.microsoft.com/office/powerpoint/2010/main" val="1537619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433DE82-E26B-400F-9C68-D8CAC892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751" y="0"/>
            <a:ext cx="4561217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36B1C5-F0EE-4D30-BB04-4EF2020DC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78" y="0"/>
            <a:ext cx="4561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95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9FA98D86-D93E-9C28-CAD7-9D562D06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715" y="192400"/>
            <a:ext cx="6439119" cy="3070425"/>
          </a:xfrm>
          <a:prstGeom prst="rect">
            <a:avLst/>
          </a:prstGeom>
        </p:spPr>
      </p:pic>
      <p:sp>
        <p:nvSpPr>
          <p:cNvPr id="5" name="Google Shape;2269;p69">
            <a:extLst>
              <a:ext uri="{FF2B5EF4-FFF2-40B4-BE49-F238E27FC236}">
                <a16:creationId xmlns:a16="http://schemas.microsoft.com/office/drawing/2014/main" id="{418A294D-8FF6-3BE2-69AA-D3FBAE37215E}"/>
              </a:ext>
            </a:extLst>
          </p:cNvPr>
          <p:cNvSpPr txBox="1">
            <a:spLocks/>
          </p:cNvSpPr>
          <p:nvPr/>
        </p:nvSpPr>
        <p:spPr>
          <a:xfrm>
            <a:off x="3066785" y="2862598"/>
            <a:ext cx="7707156" cy="387956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0" indent="0">
              <a:lnSpc>
                <a:spcPts val="1600"/>
              </a:lnSpc>
              <a:spcBef>
                <a:spcPts val="1200"/>
              </a:spcBef>
              <a:buSzPts val="1100"/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D6F29D-5679-1376-60A1-A9C865EB8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408" y="192400"/>
            <a:ext cx="2273253" cy="3070425"/>
          </a:xfrm>
          <a:prstGeom prst="rect">
            <a:avLst/>
          </a:prstGeom>
        </p:spPr>
      </p:pic>
      <p:sp>
        <p:nvSpPr>
          <p:cNvPr id="7" name="Rectangle 38">
            <a:extLst>
              <a:ext uri="{FF2B5EF4-FFF2-40B4-BE49-F238E27FC236}">
                <a16:creationId xmlns:a16="http://schemas.microsoft.com/office/drawing/2014/main" id="{C1414D54-3AF1-7E7B-DD65-6542E628E7CF}"/>
              </a:ext>
            </a:extLst>
          </p:cNvPr>
          <p:cNvSpPr/>
          <p:nvPr/>
        </p:nvSpPr>
        <p:spPr>
          <a:xfrm>
            <a:off x="993715" y="3595176"/>
            <a:ext cx="4958778" cy="2955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20"/>
              </a:lnSpc>
            </a:pPr>
            <a:r>
              <a:rPr lang="ru-RU" sz="2400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Мышцы, соединяющие лопатку с туловищем</a:t>
            </a:r>
          </a:p>
          <a:p>
            <a:pPr algn="ctr">
              <a:lnSpc>
                <a:spcPts val="2220"/>
              </a:lnSpc>
            </a:pPr>
            <a:endParaRPr lang="ru-RU" sz="2000" b="1" dirty="0">
              <a:solidFill>
                <a:schemeClr val="tx1"/>
              </a:solidFill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Трапециевидная мышца</a:t>
            </a: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Плечеатлантная</a:t>
            </a: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 мышца </a:t>
            </a: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Ромбовидная мышца</a:t>
            </a: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Вентральная зубчатая мышца </a:t>
            </a:r>
          </a:p>
        </p:txBody>
      </p:sp>
      <p:sp>
        <p:nvSpPr>
          <p:cNvPr id="8" name="Rectangle 38">
            <a:extLst>
              <a:ext uri="{FF2B5EF4-FFF2-40B4-BE49-F238E27FC236}">
                <a16:creationId xmlns:a16="http://schemas.microsoft.com/office/drawing/2014/main" id="{A0AB1137-A5DA-B8A9-43D2-91E5A8BC0A49}"/>
              </a:ext>
            </a:extLst>
          </p:cNvPr>
          <p:cNvSpPr/>
          <p:nvPr/>
        </p:nvSpPr>
        <p:spPr>
          <a:xfrm>
            <a:off x="6567255" y="3595176"/>
            <a:ext cx="4958778" cy="29554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20"/>
              </a:lnSpc>
            </a:pPr>
            <a:r>
              <a:rPr lang="ru-RU" sz="2400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Мышцы, соединяющие плечо с туловищем</a:t>
            </a:r>
          </a:p>
          <a:p>
            <a:pPr algn="ctr">
              <a:lnSpc>
                <a:spcPts val="2220"/>
              </a:lnSpc>
            </a:pPr>
            <a:endParaRPr lang="ru-RU" sz="2400" b="1" dirty="0">
              <a:solidFill>
                <a:schemeClr val="tx1"/>
              </a:solidFill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Плечеголовная мышца: </a:t>
            </a:r>
          </a:p>
          <a:p>
            <a:pPr algn="just">
              <a:lnSpc>
                <a:spcPts val="2220"/>
              </a:lnSpc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1.	</a:t>
            </a:r>
            <a:r>
              <a:rPr lang="ru-RU" b="1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ключичноплечевая</a:t>
            </a: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 часть;</a:t>
            </a:r>
          </a:p>
          <a:p>
            <a:pPr algn="just">
              <a:lnSpc>
                <a:spcPts val="2220"/>
              </a:lnSpc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2.	</a:t>
            </a:r>
            <a:r>
              <a:rPr lang="ru-RU" b="1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ключичнозатылочная</a:t>
            </a: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 часть;</a:t>
            </a:r>
          </a:p>
          <a:p>
            <a:pPr algn="just">
              <a:lnSpc>
                <a:spcPts val="2220"/>
              </a:lnSpc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3.	</a:t>
            </a:r>
            <a:r>
              <a:rPr lang="ru-RU" b="1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ключичнососцевидная</a:t>
            </a: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 часть.</a:t>
            </a: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Широчайшая мышца спины</a:t>
            </a: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Поверхностная грудная мышца</a:t>
            </a:r>
          </a:p>
          <a:p>
            <a:pPr marL="171450" indent="-171450" algn="just">
              <a:lnSpc>
                <a:spcPts val="2220"/>
              </a:lnSpc>
              <a:buFontTx/>
              <a:buChar char="-"/>
            </a:pPr>
            <a:r>
              <a:rPr lang="ru-RU" b="1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Глубокая грудная мышца </a:t>
            </a:r>
          </a:p>
        </p:txBody>
      </p:sp>
    </p:spTree>
    <p:extLst>
      <p:ext uri="{BB962C8B-B14F-4D97-AF65-F5344CB8AC3E}">
        <p14:creationId xmlns:p14="http://schemas.microsoft.com/office/powerpoint/2010/main" val="2381673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188254" y="0"/>
            <a:ext cx="9081579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ayfair Display" pitchFamily="2" charset="77"/>
                <a:cs typeface="Arima Madurai Black" pitchFamily="2" charset="77"/>
              </a:rPr>
              <a:t>Атрофии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46F7A4B-41A7-D17A-AAAB-356938F4A123}"/>
              </a:ext>
            </a:extLst>
          </p:cNvPr>
          <p:cNvSpPr/>
          <p:nvPr/>
        </p:nvSpPr>
        <p:spPr>
          <a:xfrm flipV="1">
            <a:off x="77347" y="750590"/>
            <a:ext cx="2682632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Rectangle 38">
            <a:extLst>
              <a:ext uri="{FF2B5EF4-FFF2-40B4-BE49-F238E27FC236}">
                <a16:creationId xmlns:a16="http://schemas.microsoft.com/office/drawing/2014/main" id="{66B2E7FD-A34B-BBFC-470F-F195CC456908}"/>
              </a:ext>
            </a:extLst>
          </p:cNvPr>
          <p:cNvSpPr/>
          <p:nvPr/>
        </p:nvSpPr>
        <p:spPr>
          <a:xfrm>
            <a:off x="249797" y="3999392"/>
            <a:ext cx="5734351" cy="24097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Атрофия ПЕРЕД остью лопатки как правило имеет неврологическое происхождение, связана с повреждением нерва.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Атрофия ЗА остью лопатки связана с тем, что нарушено нормальное крепление грудной конечности.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ОБРАТИМАЯ атрофия связана с капиллярной сетью, НЕОБРАТИМАЯ – с повреждением лопаточного хряща (</a:t>
            </a:r>
            <a:r>
              <a:rPr lang="ru-RU" sz="1600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оссификация</a:t>
            </a: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).  </a:t>
            </a:r>
          </a:p>
          <a:p>
            <a:pPr marL="342900" indent="-342900" algn="just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  <p:sp>
        <p:nvSpPr>
          <p:cNvPr id="3" name="Rectangle 38">
            <a:extLst>
              <a:ext uri="{FF2B5EF4-FFF2-40B4-BE49-F238E27FC236}">
                <a16:creationId xmlns:a16="http://schemas.microsoft.com/office/drawing/2014/main" id="{16CF8EC8-C9A8-0326-2BF6-BE599548AFB4}"/>
              </a:ext>
            </a:extLst>
          </p:cNvPr>
          <p:cNvSpPr/>
          <p:nvPr/>
        </p:nvSpPr>
        <p:spPr>
          <a:xfrm>
            <a:off x="6274966" y="3190553"/>
            <a:ext cx="5734351" cy="26963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Посттравматическая потеря </a:t>
            </a:r>
            <a:r>
              <a:rPr lang="ru-RU" sz="1600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проприоцепции</a:t>
            </a: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Атрофия сама по себе не проходит. С ней всегда нужно работать.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При недостаточности питания, например, можно наблюдать равномерно проседающую линию верха. При атрофии – какой-то конкретный регион тела, часть мышцы.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Если у лошади не совпадает режим кормления с режимом тренинга, также могут случаться процессы атрофии</a:t>
            </a:r>
          </a:p>
          <a:p>
            <a:pPr marL="342900" indent="-342900" algn="just">
              <a:buFont typeface="+mj-lt"/>
              <a:buAutoNum type="arabicPeriod"/>
            </a:pPr>
            <a:endParaRPr lang="ru-RU" sz="2400" dirty="0">
              <a:solidFill>
                <a:schemeClr val="tx1"/>
              </a:solidFill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  <p:sp>
        <p:nvSpPr>
          <p:cNvPr id="4" name="Rectangle 38">
            <a:extLst>
              <a:ext uri="{FF2B5EF4-FFF2-40B4-BE49-F238E27FC236}">
                <a16:creationId xmlns:a16="http://schemas.microsoft.com/office/drawing/2014/main" id="{00C3441F-1E28-6AF4-D354-F8C4A0123325}"/>
              </a:ext>
            </a:extLst>
          </p:cNvPr>
          <p:cNvSpPr/>
          <p:nvPr/>
        </p:nvSpPr>
        <p:spPr>
          <a:xfrm>
            <a:off x="1063528" y="1077261"/>
            <a:ext cx="5734351" cy="18820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Атрофи́я</a:t>
            </a: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 (лат. </a:t>
            </a:r>
            <a:r>
              <a:rPr lang="ru-RU" sz="1600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atrophia</a:t>
            </a: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 от др.-греч. </a:t>
            </a:r>
            <a:r>
              <a:rPr lang="ru-RU" sz="1600" dirty="0" err="1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ἀτροφί</a:t>
            </a:r>
            <a:r>
              <a:rPr lang="ru-RU" sz="1600" dirty="0">
                <a:solidFill>
                  <a:schemeClr val="tx1"/>
                </a:solidFill>
                <a:latin typeface="Playfair Display" pitchFamily="2" charset="77"/>
                <a:ea typeface="Lato Light" charset="0"/>
                <a:cs typeface="Poppins" pitchFamily="2" charset="77"/>
              </a:rPr>
              <a:t>α — отсутствие пищи, голодание) — расстройство питания, прижизненное уменьшение размеров клеток, тканей, органов животных и человека. Патология характеризуется нарушением или прекращением функции органов (тканей), нередко сопровождается его (их) разной степени уменьшением в размерах.</a:t>
            </a:r>
            <a:endParaRPr lang="ru-RU" sz="2400" dirty="0">
              <a:solidFill>
                <a:schemeClr val="tx1"/>
              </a:solidFill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2696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188254" y="0"/>
            <a:ext cx="9081579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ru-RU" sz="2800" b="1" dirty="0">
                <a:solidFill>
                  <a:schemeClr val="tx2"/>
                </a:solidFill>
                <a:latin typeface="Playfair Display" pitchFamily="2" charset="77"/>
                <a:cs typeface="Arima Madurai Black" pitchFamily="2" charset="77"/>
              </a:rPr>
              <a:t>Атрофии</a:t>
            </a:r>
            <a:endParaRPr lang="en-US" sz="2800" b="1" dirty="0">
              <a:solidFill>
                <a:schemeClr val="tx2"/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46F7A4B-41A7-D17A-AAAB-356938F4A123}"/>
              </a:ext>
            </a:extLst>
          </p:cNvPr>
          <p:cNvSpPr/>
          <p:nvPr/>
        </p:nvSpPr>
        <p:spPr>
          <a:xfrm>
            <a:off x="77346" y="845984"/>
            <a:ext cx="9303393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19B2724-C813-3E86-4920-D63213176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61" y="1036772"/>
            <a:ext cx="5664653" cy="566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BF65D76-0F97-09E2-2075-18598285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786" y="1036772"/>
            <a:ext cx="5664653" cy="566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260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188254" y="0"/>
            <a:ext cx="9081579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6000"/>
              </a:lnSpc>
            </a:pPr>
            <a:r>
              <a:rPr lang="ru-RU" sz="2800" b="1" dirty="0">
                <a:solidFill>
                  <a:schemeClr val="tx2"/>
                </a:solidFill>
                <a:latin typeface="Playfair Display" pitchFamily="2" charset="77"/>
                <a:cs typeface="Arima Madurai Black" pitchFamily="2" charset="77"/>
              </a:rPr>
              <a:t>Атрофии</a:t>
            </a:r>
            <a:endParaRPr lang="en-US" sz="2800" b="1" dirty="0">
              <a:solidFill>
                <a:schemeClr val="tx2"/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>
                <a16:creationId xmlns:a16="http://schemas.microsoft.com/office/drawing/2014/main" id="{646F7A4B-41A7-D17A-AAAB-356938F4A123}"/>
              </a:ext>
            </a:extLst>
          </p:cNvPr>
          <p:cNvSpPr/>
          <p:nvPr/>
        </p:nvSpPr>
        <p:spPr>
          <a:xfrm>
            <a:off x="77346" y="845984"/>
            <a:ext cx="9303393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A77945-AA96-5DC6-B66B-17FD1A484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2" y="1121442"/>
            <a:ext cx="5586245" cy="558624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78B1E1-83A3-7510-0825-544C75A02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207" y="1121441"/>
            <a:ext cx="5586245" cy="558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58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36BC5-63A6-444C-8A73-E7D54ED5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66C3B2-7F2F-407F-8541-CF43053B0F3F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76935B3-1A9F-4D32-A388-0047CAA09F96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37B3DA-B6EE-409D-9619-66D95DABD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" t="52314" r="-193" b="15780"/>
          <a:stretch/>
        </p:blipFill>
        <p:spPr>
          <a:xfrm>
            <a:off x="471172" y="1687286"/>
            <a:ext cx="3314203" cy="23498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FE759C1-9CA8-4970-AA5E-8BA1541467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89"/>
          <a:stretch/>
        </p:blipFill>
        <p:spPr>
          <a:xfrm>
            <a:off x="3975911" y="1785257"/>
            <a:ext cx="4642017" cy="46590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FA76EF-0C04-4518-BC40-A8441B8FB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21" t="17879" r="49162" b="60697"/>
          <a:stretch/>
        </p:blipFill>
        <p:spPr>
          <a:xfrm>
            <a:off x="8808464" y="2394096"/>
            <a:ext cx="3189004" cy="416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03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36BC5-63A6-444C-8A73-E7D54ED5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66C3B2-7F2F-407F-8541-CF43053B0F3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49260" y="5425686"/>
            <a:ext cx="3294600" cy="13227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EB356B3-CC67-40C0-88BA-7A8DB015E35C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4448700" y="5425686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76935B3-1A9F-4D32-A388-0047CAA09F96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49260" y="4723631"/>
            <a:ext cx="3294600" cy="695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D7B3252E-FA72-4C3F-9B36-CF71A47EF64E}"/>
              </a:ext>
            </a:extLst>
          </p:cNvPr>
          <p:cNvSpPr>
            <a:spLocks noGrp="1"/>
          </p:cNvSpPr>
          <p:nvPr>
            <p:ph type="title" idx="8"/>
          </p:nvPr>
        </p:nvSpPr>
        <p:spPr>
          <a:xfrm>
            <a:off x="4448700" y="4723631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2070402F-1158-4607-8A63-59A954CF9A7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406625" y="5425686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5B41D20F-BD5A-4583-9293-4BE765FD1A25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406600" y="4723631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2D34A1-DF29-431D-B52E-0CAF60A4D2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11" r="50000" b="12754"/>
          <a:stretch/>
        </p:blipFill>
        <p:spPr>
          <a:xfrm>
            <a:off x="730261" y="1327922"/>
            <a:ext cx="2578996" cy="32887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C80CDB-FA5D-433F-8BF7-14EDAC7C6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8116" b="12609"/>
          <a:stretch/>
        </p:blipFill>
        <p:spPr>
          <a:xfrm>
            <a:off x="4304710" y="1876129"/>
            <a:ext cx="3582579" cy="27405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5B5AF28-FBD7-4808-AD1E-C0396AFE2C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72" t="33519" r="49102" b="46017"/>
          <a:stretch/>
        </p:blipFill>
        <p:spPr>
          <a:xfrm>
            <a:off x="8763000" y="1556812"/>
            <a:ext cx="2471056" cy="305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Google Shape;3844;p25"/>
          <p:cNvSpPr txBox="1">
            <a:spLocks noGrp="1"/>
          </p:cNvSpPr>
          <p:nvPr>
            <p:ph type="title"/>
          </p:nvPr>
        </p:nvSpPr>
        <p:spPr>
          <a:xfrm>
            <a:off x="490800" y="2946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Мы уже знаем, что</a:t>
            </a:r>
            <a:endParaRPr b="1" dirty="0"/>
          </a:p>
        </p:txBody>
      </p:sp>
      <p:sp>
        <p:nvSpPr>
          <p:cNvPr id="3845" name="Google Shape;3845;p25"/>
          <p:cNvSpPr txBox="1">
            <a:spLocks noGrp="1"/>
          </p:cNvSpPr>
          <p:nvPr>
            <p:ph type="body" idx="1"/>
          </p:nvPr>
        </p:nvSpPr>
        <p:spPr>
          <a:xfrm>
            <a:off x="490775" y="2623136"/>
            <a:ext cx="3294600" cy="369108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spcAft>
                <a:spcPts val="2100"/>
              </a:spcAft>
            </a:pPr>
            <a:r>
              <a:rPr lang="ru-RU" sz="1600" b="1" dirty="0"/>
              <a:t>Кожа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dirty="0"/>
              <a:t>Фасция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dirty="0"/>
              <a:t>Периферическое кровообращение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dirty="0"/>
              <a:t>Лимфатическая система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dirty="0"/>
              <a:t>Мышцы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dirty="0"/>
              <a:t>Суставы</a:t>
            </a:r>
            <a:endParaRPr sz="1600" b="1" dirty="0"/>
          </a:p>
        </p:txBody>
      </p:sp>
      <p:sp>
        <p:nvSpPr>
          <p:cNvPr id="3846" name="Google Shape;3846;p25"/>
          <p:cNvSpPr txBox="1">
            <a:spLocks noGrp="1"/>
          </p:cNvSpPr>
          <p:nvPr>
            <p:ph type="body" idx="2"/>
          </p:nvPr>
        </p:nvSpPr>
        <p:spPr>
          <a:xfrm>
            <a:off x="4448675" y="2623136"/>
            <a:ext cx="3294600" cy="336451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spcAft>
                <a:spcPts val="2100"/>
              </a:spcAft>
            </a:pPr>
            <a:r>
              <a:rPr lang="ru-RU" sz="1600" b="1" dirty="0">
                <a:solidFill>
                  <a:schemeClr val="tx1"/>
                </a:solidFill>
              </a:rPr>
              <a:t>Не создает ограничений в движении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i="0" u="none" dirty="0">
                <a:solidFill>
                  <a:schemeClr val="tx1"/>
                </a:solidFill>
                <a:ea typeface="Times New Roman"/>
                <a:cs typeface="Times New Roman"/>
                <a:sym typeface="Times New Roman"/>
              </a:rPr>
              <a:t>Обеспечивает нормальный объем движений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dirty="0">
                <a:solidFill>
                  <a:schemeClr val="tx1"/>
                </a:solidFill>
              </a:rPr>
              <a:t>Стимуляция естественного процесса заживления</a:t>
            </a:r>
          </a:p>
          <a:p>
            <a:pPr marL="285750" indent="-285750">
              <a:spcAft>
                <a:spcPts val="2100"/>
              </a:spcAft>
            </a:pPr>
            <a:r>
              <a:rPr lang="ru-RU" sz="1600" b="1" i="0" u="none" dirty="0">
                <a:solidFill>
                  <a:schemeClr val="tx1"/>
                </a:solidFill>
                <a:ea typeface="Times New Roman"/>
                <a:cs typeface="Times New Roman"/>
                <a:sym typeface="Times New Roman"/>
              </a:rPr>
              <a:t>Эффект меняется от способов наложения</a:t>
            </a:r>
            <a:endParaRPr lang="ru-RU" sz="1600" b="1" dirty="0">
              <a:solidFill>
                <a:schemeClr val="tx1"/>
              </a:solidFill>
              <a:ea typeface="Times New Roman"/>
              <a:cs typeface="Times New Roman"/>
              <a:sym typeface="Times New Roman"/>
            </a:endParaRPr>
          </a:p>
          <a:p>
            <a:pPr marL="285750" indent="-285750">
              <a:spcAft>
                <a:spcPts val="2100"/>
              </a:spcAft>
            </a:pPr>
            <a:r>
              <a:rPr lang="ru-RU" sz="1600" b="1" i="0" u="none" dirty="0">
                <a:solidFill>
                  <a:schemeClr val="tx1"/>
                </a:solidFill>
                <a:ea typeface="Times New Roman"/>
                <a:cs typeface="Times New Roman"/>
                <a:sym typeface="Times New Roman"/>
              </a:rPr>
              <a:t>Уменьшает боль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849" name="Google Shape;3849;p25"/>
          <p:cNvSpPr txBox="1">
            <a:spLocks noGrp="1"/>
          </p:cNvSpPr>
          <p:nvPr>
            <p:ph type="title" idx="5"/>
          </p:nvPr>
        </p:nvSpPr>
        <p:spPr>
          <a:xfrm>
            <a:off x="490775" y="1927436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Воздействие на :</a:t>
            </a:r>
            <a:endParaRPr b="1" dirty="0"/>
          </a:p>
        </p:txBody>
      </p:sp>
      <p:sp>
        <p:nvSpPr>
          <p:cNvPr id="3850" name="Google Shape;3850;p25"/>
          <p:cNvSpPr txBox="1">
            <a:spLocks noGrp="1"/>
          </p:cNvSpPr>
          <p:nvPr>
            <p:ph type="title" idx="6"/>
          </p:nvPr>
        </p:nvSpPr>
        <p:spPr>
          <a:xfrm>
            <a:off x="4448700" y="1927522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Принципы :</a:t>
            </a:r>
            <a:endParaRPr b="1" dirty="0"/>
          </a:p>
        </p:txBody>
      </p:sp>
      <p:sp>
        <p:nvSpPr>
          <p:cNvPr id="3853" name="Google Shape;3853;p25"/>
          <p:cNvSpPr txBox="1">
            <a:spLocks noGrp="1"/>
          </p:cNvSpPr>
          <p:nvPr>
            <p:ph type="body" idx="9"/>
          </p:nvPr>
        </p:nvSpPr>
        <p:spPr>
          <a:xfrm>
            <a:off x="8406600" y="2623136"/>
            <a:ext cx="3524118" cy="422448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ru-RU" sz="1600" b="1" i="0" dirty="0">
                <a:solidFill>
                  <a:srgbClr val="000000"/>
                </a:solidFill>
                <a:effectLst/>
              </a:rPr>
              <a:t>Облегчение нормального движения, мышечной активности или улучшения </a:t>
            </a:r>
            <a:r>
              <a:rPr lang="ru-RU" sz="1600" b="1" i="0" dirty="0" err="1">
                <a:solidFill>
                  <a:srgbClr val="000000"/>
                </a:solidFill>
                <a:effectLst/>
              </a:rPr>
              <a:t>постуры</a:t>
            </a:r>
            <a:br>
              <a:rPr lang="ru-RU" sz="1600" b="1" dirty="0">
                <a:solidFill>
                  <a:srgbClr val="000000"/>
                </a:solidFill>
              </a:rPr>
            </a:br>
            <a:endParaRPr lang="ru-RU" sz="1600" b="1" dirty="0">
              <a:solidFill>
                <a:srgbClr val="000000"/>
              </a:solidFill>
            </a:endParaRPr>
          </a:p>
          <a:p>
            <a:r>
              <a:rPr lang="ru-RU" sz="1600" b="1" i="0" dirty="0">
                <a:solidFill>
                  <a:srgbClr val="000000"/>
                </a:solidFill>
                <a:effectLst/>
              </a:rPr>
              <a:t>Облегчение боли посредством снижения нагрузки на уязвимых или болезненных структурах</a:t>
            </a:r>
            <a:br>
              <a:rPr lang="ru-RU" sz="1600" b="1" i="0" dirty="0">
                <a:solidFill>
                  <a:srgbClr val="000000"/>
                </a:solidFill>
                <a:effectLst/>
              </a:rPr>
            </a:br>
            <a:endParaRPr lang="ru-RU" sz="1600" b="1" i="0" dirty="0">
              <a:solidFill>
                <a:srgbClr val="000000"/>
              </a:solidFill>
              <a:effectLst/>
            </a:endParaRPr>
          </a:p>
          <a:p>
            <a:r>
              <a:rPr lang="ru-RU" sz="1600" b="1" i="0" u="none" dirty="0">
                <a:ea typeface="Times New Roman"/>
                <a:cs typeface="Times New Roman"/>
                <a:sym typeface="Times New Roman"/>
              </a:rPr>
              <a:t>Уменьшение отёка</a:t>
            </a:r>
          </a:p>
          <a:p>
            <a:endParaRPr lang="ru-RU" sz="1600" b="1" dirty="0">
              <a:ea typeface="Times New Roman"/>
              <a:cs typeface="Times New Roman"/>
              <a:sym typeface="Times New Roman"/>
            </a:endParaRPr>
          </a:p>
          <a:p>
            <a:r>
              <a:rPr lang="ru-RU" sz="1600" b="1" dirty="0">
                <a:ea typeface="Times New Roman"/>
                <a:cs typeface="Times New Roman"/>
                <a:sym typeface="Times New Roman"/>
              </a:rPr>
              <a:t>Улучшение подвижности в области</a:t>
            </a:r>
            <a:r>
              <a:rPr lang="ru-RU" sz="1600" b="1" i="0" u="none" dirty="0">
                <a:ea typeface="Times New Roman"/>
                <a:cs typeface="Times New Roman"/>
                <a:sym typeface="Times New Roman"/>
              </a:rPr>
              <a:t> спаек, шрамов, рубцов</a:t>
            </a:r>
            <a:endParaRPr lang="ru-RU" sz="1600" b="1" dirty="0"/>
          </a:p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855" name="Google Shape;3855;p25"/>
          <p:cNvSpPr txBox="1">
            <a:spLocks noGrp="1"/>
          </p:cNvSpPr>
          <p:nvPr>
            <p:ph type="title" idx="14"/>
          </p:nvPr>
        </p:nvSpPr>
        <p:spPr>
          <a:xfrm>
            <a:off x="8406600" y="1927436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Цели :</a:t>
            </a:r>
            <a:endParaRPr b="1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A808970F-9F67-4EC5-B937-7F1D184DABA6}"/>
              </a:ext>
            </a:extLst>
          </p:cNvPr>
          <p:cNvSpPr/>
          <p:nvPr/>
        </p:nvSpPr>
        <p:spPr>
          <a:xfrm>
            <a:off x="4601817" y="5059017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68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Корпус, спина</a:t>
            </a:r>
            <a:endParaRPr b="1" dirty="0"/>
          </a:p>
        </p:txBody>
      </p:sp>
      <p:sp>
        <p:nvSpPr>
          <p:cNvPr id="3863" name="Google Shape;3863;p26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0</a:t>
            </a:r>
            <a:r>
              <a:rPr lang="ru-RU"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4</a:t>
            </a:r>
            <a:endParaRPr b="0" i="0" dirty="0">
              <a:ln>
                <a:noFill/>
              </a:ln>
              <a:solidFill>
                <a:schemeClr val="lt1"/>
              </a:solidFill>
              <a:latin typeface="Barlow;900"/>
            </a:endParaRPr>
          </a:p>
        </p:txBody>
      </p:sp>
    </p:spTree>
    <p:extLst>
      <p:ext uri="{BB962C8B-B14F-4D97-AF65-F5344CB8AC3E}">
        <p14:creationId xmlns:p14="http://schemas.microsoft.com/office/powerpoint/2010/main" val="2343944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243281" y="-32521"/>
            <a:ext cx="8288323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ayfair Display" pitchFamily="2" charset="77"/>
                <a:cs typeface="Arima Madurai Black" pitchFamily="2" charset="77"/>
              </a:rPr>
              <a:t>Мышечные цепи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AD6DE9CC-6DB8-9F5C-CF1E-1F3D439447D0}"/>
              </a:ext>
            </a:extLst>
          </p:cNvPr>
          <p:cNvSpPr/>
          <p:nvPr/>
        </p:nvSpPr>
        <p:spPr>
          <a:xfrm>
            <a:off x="243281" y="718069"/>
            <a:ext cx="5729680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2E5299-CE51-F208-F666-F9B06553B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097629" y="715580"/>
            <a:ext cx="5750664" cy="635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298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243281" y="-32521"/>
            <a:ext cx="8288323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ayfair Display" pitchFamily="2" charset="77"/>
                <a:cs typeface="Arima Madurai Black" pitchFamily="2" charset="77"/>
              </a:rPr>
              <a:t>Мышечные цепи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AD6DE9CC-6DB8-9F5C-CF1E-1F3D439447D0}"/>
              </a:ext>
            </a:extLst>
          </p:cNvPr>
          <p:cNvSpPr/>
          <p:nvPr/>
        </p:nvSpPr>
        <p:spPr>
          <a:xfrm>
            <a:off x="243281" y="718069"/>
            <a:ext cx="5729680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B8FA0649-AD79-BCEC-0CAA-9DB8B340270F}"/>
              </a:ext>
            </a:extLst>
          </p:cNvPr>
          <p:cNvSpPr/>
          <p:nvPr/>
        </p:nvSpPr>
        <p:spPr>
          <a:xfrm>
            <a:off x="269253" y="1159221"/>
            <a:ext cx="5729680" cy="522524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92910-98A2-A308-2221-D92BE20FCE7D}"/>
              </a:ext>
            </a:extLst>
          </p:cNvPr>
          <p:cNvSpPr txBox="1"/>
          <p:nvPr/>
        </p:nvSpPr>
        <p:spPr>
          <a:xfrm>
            <a:off x="469783" y="1249604"/>
            <a:ext cx="5268287" cy="51380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2220"/>
              </a:lnSpc>
            </a:pPr>
            <a:r>
              <a:rPr lang="ru-RU" sz="1600" b="1" dirty="0">
                <a:latin typeface="Playfair Display" pitchFamily="2" charset="77"/>
                <a:ea typeface="Lato Light" charset="0"/>
                <a:cs typeface="Poppins" pitchFamily="2" charset="77"/>
              </a:rPr>
              <a:t>Дорсальная цепь</a:t>
            </a:r>
          </a:p>
          <a:p>
            <a:pPr algn="just">
              <a:lnSpc>
                <a:spcPts val="2220"/>
              </a:lnSpc>
            </a:pPr>
            <a:endParaRPr lang="ru-RU" sz="1600" b="1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85750" indent="-285750" algn="just">
              <a:lnSpc>
                <a:spcPts val="222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latin typeface="Playfair Display" pitchFamily="2" charset="77"/>
                <a:ea typeface="Lato Light" charset="0"/>
                <a:cs typeface="Poppins" pitchFamily="2" charset="77"/>
              </a:rPr>
              <a:t>Дорсальная мускулатура шеи, участвующая в подъеме шеи и являющаяся разгибателями грудопоясничного отдела позвоночника. </a:t>
            </a:r>
          </a:p>
          <a:p>
            <a:pPr marL="285750" indent="-285750" algn="just">
              <a:lnSpc>
                <a:spcPts val="222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latin typeface="Playfair Display" pitchFamily="2" charset="77"/>
                <a:ea typeface="Lato Light" charset="0"/>
                <a:cs typeface="Poppins" pitchFamily="2" charset="77"/>
              </a:rPr>
              <a:t>Выпрямляющие мышцы спины и многораздельная мышца (разгибатели грудопоясничного отдела позвоночника).</a:t>
            </a:r>
          </a:p>
          <a:p>
            <a:pPr marL="285750" indent="-285750" algn="just">
              <a:lnSpc>
                <a:spcPts val="2220"/>
              </a:lnSpc>
              <a:buFont typeface="Arial" panose="020B0604020202020204" pitchFamily="34" charset="0"/>
              <a:buChar char="•"/>
            </a:pPr>
            <a:r>
              <a:rPr lang="ru-RU" sz="1300" dirty="0">
                <a:latin typeface="Playfair Display" pitchFamily="2" charset="77"/>
                <a:ea typeface="Lato Light" charset="0"/>
                <a:cs typeface="Poppins" pitchFamily="2" charset="77"/>
              </a:rPr>
              <a:t>Ягодичные и заднебедренная группа мышц, которые являются разгибателями тазобедренного сустава. </a:t>
            </a:r>
          </a:p>
          <a:p>
            <a:pPr algn="just">
              <a:lnSpc>
                <a:spcPts val="2220"/>
              </a:lnSpc>
            </a:pPr>
            <a:endParaRPr lang="ru-RU" sz="1300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algn="just">
              <a:lnSpc>
                <a:spcPts val="2220"/>
              </a:lnSpc>
            </a:pPr>
            <a:r>
              <a:rPr lang="ru-RU" sz="1300" b="1" u="sng" dirty="0">
                <a:latin typeface="Playfair Display" pitchFamily="2" charset="77"/>
                <a:ea typeface="Lato Light" charset="0"/>
                <a:cs typeface="Poppins" pitchFamily="2" charset="77"/>
              </a:rPr>
              <a:t>Действие:</a:t>
            </a:r>
            <a:r>
              <a:rPr lang="ru-RU" sz="1300" dirty="0">
                <a:latin typeface="Playfair Display" pitchFamily="2" charset="77"/>
                <a:ea typeface="Lato Light" charset="0"/>
                <a:cs typeface="Poppins" pitchFamily="2" charset="77"/>
              </a:rPr>
              <a:t> непрерывная работа играет роль в многочисленных движениях, лежащих в основе импульса, прыжка и ускорения (точки сцепления в области самых высоких остистых на холке, тазовая точка сцепления, образованная тазовыми костями). Во время этих действий различные части цепей работают вместе. Из области коленного сустава они тянут таз, и от таза тянут шейно-грудной отдел позвоночника для поднятия грудной конечности.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8FCB8-C32F-F56F-F749-44F9AB9B6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68" y="1159221"/>
            <a:ext cx="5840474" cy="53405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82445C-AE16-4600-ADC5-66C43E05D904}"/>
              </a:ext>
            </a:extLst>
          </p:cNvPr>
          <p:cNvSpPr txBox="1"/>
          <p:nvPr/>
        </p:nvSpPr>
        <p:spPr>
          <a:xfrm>
            <a:off x="6383552" y="2051073"/>
            <a:ext cx="5459506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dirty="0">
                <a:latin typeface="Playfair Display" panose="020B0604020202020204" pitchFamily="2" charset="-52"/>
              </a:rPr>
              <a:t>Напряженность в этой мышечной группе сопровождается настороженностью или беспокойством лошади. </a:t>
            </a:r>
            <a:endParaRPr lang="en-US" sz="1600" dirty="0">
              <a:latin typeface="Playfair Display" panose="020B0604020202020204" pitchFamily="2" charset="-52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Playfair Display" panose="020B0604020202020204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Playfair Display" panose="020B0604020202020204" pitchFamily="2" charset="-52"/>
              </a:rPr>
              <a:t>Здесь проявляются психологические проблемы, конфликты, сопротивление командам и неповиновение. </a:t>
            </a:r>
            <a:endParaRPr lang="en-US" sz="1600" dirty="0">
              <a:latin typeface="Playfair Display" panose="020B0604020202020204" pitchFamily="2" charset="-52"/>
            </a:endParaRPr>
          </a:p>
          <a:p>
            <a:pPr marL="285750" indent="-285750">
              <a:buFontTx/>
              <a:buChar char="-"/>
            </a:pPr>
            <a:endParaRPr lang="ru-RU" sz="1600" dirty="0">
              <a:latin typeface="Playfair Display" panose="020B0604020202020204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Playfair Display" panose="020B0604020202020204" pitchFamily="2" charset="-52"/>
              </a:rPr>
              <a:t>Состояние этой мышечной группы может быть свидетельством плохой, </a:t>
            </a:r>
            <a:r>
              <a:rPr lang="ru-RU" sz="1600" dirty="0" err="1">
                <a:latin typeface="Playfair Display" panose="020B0604020202020204" pitchFamily="2" charset="-52"/>
              </a:rPr>
              <a:t>нефизиологичной</a:t>
            </a:r>
            <a:r>
              <a:rPr lang="ru-RU" sz="1600" dirty="0">
                <a:latin typeface="Playfair Display" panose="020B0604020202020204" pitchFamily="2" charset="-52"/>
              </a:rPr>
              <a:t> работы.</a:t>
            </a:r>
            <a:endParaRPr lang="en-US" sz="1600" dirty="0">
              <a:latin typeface="Playfair Display" panose="020B0604020202020204" pitchFamily="2" charset="-52"/>
            </a:endParaRPr>
          </a:p>
          <a:p>
            <a:endParaRPr lang="ru-RU" sz="1600" dirty="0">
              <a:latin typeface="Playfair Display" panose="020B0604020202020204" pitchFamily="2" charset="-52"/>
            </a:endParaRPr>
          </a:p>
          <a:p>
            <a:pPr marL="285750" indent="-285750">
              <a:buFontTx/>
              <a:buChar char="-"/>
            </a:pPr>
            <a:r>
              <a:rPr lang="ru-RU" sz="1600" dirty="0">
                <a:latin typeface="Playfair Display" panose="020B0604020202020204" pitchFamily="2" charset="-52"/>
              </a:rPr>
              <a:t>Лечение этой области должно следовать за лечением вентральной цепи, а не наоборот.</a:t>
            </a:r>
          </a:p>
          <a:p>
            <a:pPr marL="285750" indent="-285750">
              <a:buFontTx/>
              <a:buChar char="-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327208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243281" y="-32521"/>
            <a:ext cx="8288323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ayfair Display" pitchFamily="2" charset="77"/>
                <a:cs typeface="Arima Madurai Black" pitchFamily="2" charset="77"/>
              </a:rPr>
              <a:t>Мышечные цепи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AD6DE9CC-6DB8-9F5C-CF1E-1F3D439447D0}"/>
              </a:ext>
            </a:extLst>
          </p:cNvPr>
          <p:cNvSpPr/>
          <p:nvPr/>
        </p:nvSpPr>
        <p:spPr>
          <a:xfrm>
            <a:off x="243281" y="718069"/>
            <a:ext cx="5729680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B8FA0649-AD79-BCEC-0CAA-9DB8B340270F}"/>
              </a:ext>
            </a:extLst>
          </p:cNvPr>
          <p:cNvSpPr/>
          <p:nvPr/>
        </p:nvSpPr>
        <p:spPr>
          <a:xfrm>
            <a:off x="269253" y="1159221"/>
            <a:ext cx="5729680" cy="522524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92910-98A2-A308-2221-D92BE20FCE7D}"/>
              </a:ext>
            </a:extLst>
          </p:cNvPr>
          <p:cNvSpPr txBox="1"/>
          <p:nvPr/>
        </p:nvSpPr>
        <p:spPr>
          <a:xfrm>
            <a:off x="469783" y="1249604"/>
            <a:ext cx="5268287" cy="4865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2220"/>
              </a:lnSpc>
            </a:pPr>
            <a:r>
              <a:rPr lang="ru-RU" sz="1600" b="1" dirty="0">
                <a:latin typeface="Playfair Display" pitchFamily="2" charset="77"/>
                <a:ea typeface="Lato Light" charset="0"/>
                <a:cs typeface="Poppins" pitchFamily="2" charset="77"/>
              </a:rPr>
              <a:t>Вентральная цепь</a:t>
            </a:r>
          </a:p>
          <a:p>
            <a:pPr algn="just">
              <a:lnSpc>
                <a:spcPts val="2220"/>
              </a:lnSpc>
            </a:pPr>
            <a:endParaRPr lang="ru-RU" sz="1600" b="1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marL="285750" indent="-285750" algn="just">
              <a:lnSpc>
                <a:spcPts val="222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Вентральная мышца шеи – сгибатели шеи. </a:t>
            </a:r>
          </a:p>
          <a:p>
            <a:pPr marL="285750" indent="-285750" algn="just">
              <a:lnSpc>
                <a:spcPts val="222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Мышцы живота – сгибатели грудопоясничного, пояснично-крестцового отделов позвоночника и тазобедренного сустава. </a:t>
            </a:r>
          </a:p>
          <a:p>
            <a:pPr marL="285750" indent="-285750" algn="just">
              <a:lnSpc>
                <a:spcPts val="222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Краниальные бедренные мышцы – сгибатели тазобедренного сустава. </a:t>
            </a:r>
          </a:p>
          <a:p>
            <a:pPr algn="just">
              <a:lnSpc>
                <a:spcPts val="2220"/>
              </a:lnSpc>
            </a:pPr>
            <a:endParaRPr lang="ru-RU" sz="1600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pPr algn="just">
              <a:lnSpc>
                <a:spcPts val="2220"/>
              </a:lnSpc>
            </a:pPr>
            <a:r>
              <a:rPr lang="ru-RU" sz="1600" b="1" u="sng" dirty="0">
                <a:latin typeface="Playfair Display" pitchFamily="2" charset="77"/>
                <a:ea typeface="Lato Light" charset="0"/>
                <a:cs typeface="Poppins" pitchFamily="2" charset="77"/>
              </a:rPr>
              <a:t>Места сцеплений:</a:t>
            </a:r>
            <a:r>
              <a:rPr lang="ru-RU" sz="1600" b="1" dirty="0">
                <a:latin typeface="Playfair Display" pitchFamily="2" charset="77"/>
                <a:ea typeface="Lato Light" charset="0"/>
                <a:cs typeface="Poppins" pitchFamily="2" charset="77"/>
              </a:rPr>
              <a:t> </a:t>
            </a:r>
            <a:r>
              <a:rPr lang="ru-RU" sz="1600" dirty="0">
                <a:latin typeface="Playfair Display" pitchFamily="2" charset="77"/>
                <a:ea typeface="Lato Light" charset="0"/>
                <a:cs typeface="Poppins" pitchFamily="2" charset="77"/>
              </a:rPr>
              <a:t>брюшная часть сформирована несколькими мышцами живота, волокна которых расположены слоями и пересекаются между собой. Она простирается между областью мечевидного хряща, а также лонной и паховой областями. Шейная часть располагается между областью головы и реберными хрящами. </a:t>
            </a:r>
          </a:p>
          <a:p>
            <a:pPr algn="just">
              <a:lnSpc>
                <a:spcPts val="2220"/>
              </a:lnSpc>
            </a:pPr>
            <a:endParaRPr lang="ru-RU" sz="1400" dirty="0">
              <a:latin typeface="Playfair Display" pitchFamily="2" charset="77"/>
              <a:ea typeface="Lato Light" charset="0"/>
              <a:cs typeface="Poppins" pitchFamily="2" charset="77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8FCB8-C32F-F56F-F749-44F9AB9B6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68" y="1159221"/>
            <a:ext cx="5840474" cy="53405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82445C-AE16-4600-ADC5-66C43E05D904}"/>
              </a:ext>
            </a:extLst>
          </p:cNvPr>
          <p:cNvSpPr txBox="1"/>
          <p:nvPr/>
        </p:nvSpPr>
        <p:spPr>
          <a:xfrm>
            <a:off x="6463241" y="1297574"/>
            <a:ext cx="5459506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u="sng" dirty="0">
                <a:latin typeface="Playfair Display" pitchFamily="2" charset="77"/>
                <a:ea typeface="Lato Light" charset="0"/>
                <a:cs typeface="Poppins" pitchFamily="2" charset="77"/>
              </a:rPr>
              <a:t>Действие:</a:t>
            </a:r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 шейные и брюшные части сходятся на грудном «переключателе», формируя общее соединение. Нижняя (вентральная) линия помогает «верхней» (дорсальной) во всех движениях, обеспечивая подъем грудных конечностей. Она действует, как «пол», от которого дорсальная и седалищно-большеберцовая мышечные цепи двигают грудные конечности, способствуя разгибанию дорсальной мускулатуры позвоночника. </a:t>
            </a:r>
          </a:p>
          <a:p>
            <a:endParaRPr lang="ru-RU" sz="1400" dirty="0"/>
          </a:p>
          <a:p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Эта объединенная работа мышц является основой поддержки позвоночника, также как и сгибание, вовлеченное в этот процесс. </a:t>
            </a:r>
          </a:p>
          <a:p>
            <a:endParaRPr lang="ru-RU" sz="1400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Дорсальная цепь нуждается в расслаблении, если вентральная цепь эффективно функционирует. Шейная часть работает совместно с брюшной частью. Давление на спину лошади не говорит о возникновении напряжения; оно усиливает поясничное сгибание. </a:t>
            </a:r>
          </a:p>
          <a:p>
            <a:endParaRPr lang="ru-RU" sz="1400" dirty="0">
              <a:latin typeface="Playfair Display" pitchFamily="2" charset="77"/>
              <a:ea typeface="Lato Light" charset="0"/>
              <a:cs typeface="Poppins" pitchFamily="2" charset="77"/>
            </a:endParaRPr>
          </a:p>
          <a:p>
            <a:r>
              <a:rPr lang="ru-RU" sz="1400" dirty="0">
                <a:latin typeface="Playfair Display" pitchFamily="2" charset="77"/>
                <a:ea typeface="Lato Light" charset="0"/>
                <a:cs typeface="Poppins" pitchFamily="2" charset="77"/>
              </a:rPr>
              <a:t>Мышечные цепи контролируют сгибание пояснично-крестцового отдела позвоночника и тазобедренного сустава и, таким образом, участвуют в системе, которая обеспечивает поддержку спины с помощью работы тазовых конечностей. </a:t>
            </a:r>
          </a:p>
        </p:txBody>
      </p:sp>
    </p:spTree>
    <p:extLst>
      <p:ext uri="{BB962C8B-B14F-4D97-AF65-F5344CB8AC3E}">
        <p14:creationId xmlns:p14="http://schemas.microsoft.com/office/powerpoint/2010/main" val="17451454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E7CD8CDF-84A3-E60A-7C2D-1FE202D1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560" y="0"/>
            <a:ext cx="8808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993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EAB2BDD-1DE1-D12C-8C3D-F921ACF8DD88}"/>
              </a:ext>
            </a:extLst>
          </p:cNvPr>
          <p:cNvSpPr>
            <a:spLocks/>
          </p:cNvSpPr>
          <p:nvPr/>
        </p:nvSpPr>
        <p:spPr>
          <a:xfrm>
            <a:off x="243281" y="-32521"/>
            <a:ext cx="8288323" cy="750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6000"/>
              </a:lnSpc>
            </a:pPr>
            <a:r>
              <a:rPr lang="ru-RU" sz="2800" b="1" dirty="0">
                <a:solidFill>
                  <a:schemeClr val="tx2"/>
                </a:solidFill>
                <a:latin typeface="Playfair Display" pitchFamily="2" charset="77"/>
                <a:cs typeface="Arima Madurai Black" pitchFamily="2" charset="77"/>
              </a:rPr>
              <a:t>Мышечная система лошади </a:t>
            </a:r>
            <a:endParaRPr lang="en-US" sz="2800" b="1" dirty="0">
              <a:solidFill>
                <a:schemeClr val="tx2"/>
              </a:solidFill>
              <a:latin typeface="Playfair Display" pitchFamily="2" charset="77"/>
              <a:ea typeface="Nunito Bold" charset="0"/>
              <a:cs typeface="Arima Madurai Black" pitchFamily="2" charset="77"/>
            </a:endParaRPr>
          </a:p>
        </p:txBody>
      </p:sp>
      <p:sp>
        <p:nvSpPr>
          <p:cNvPr id="2" name="Прямоугольник: скругленные противолежащие углы 1">
            <a:extLst>
              <a:ext uri="{FF2B5EF4-FFF2-40B4-BE49-F238E27FC236}">
                <a16:creationId xmlns:a16="http://schemas.microsoft.com/office/drawing/2014/main" id="{AD6DE9CC-6DB8-9F5C-CF1E-1F3D439447D0}"/>
              </a:ext>
            </a:extLst>
          </p:cNvPr>
          <p:cNvSpPr/>
          <p:nvPr/>
        </p:nvSpPr>
        <p:spPr>
          <a:xfrm>
            <a:off x="243281" y="718069"/>
            <a:ext cx="5696125" cy="95394"/>
          </a:xfrm>
          <a:prstGeom prst="round2Diag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66E64D-8C4D-554B-AF8F-F7E25B35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190" y="897779"/>
            <a:ext cx="7222921" cy="58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159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52D913-5837-4741-A5C0-226F9726D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985" y="2370270"/>
            <a:ext cx="2890103" cy="38882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FDDBEB-8C26-4B92-A71F-E97A4FB18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076" y="2793443"/>
            <a:ext cx="4663961" cy="35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386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19164" y="5448224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19164" y="4724396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9E68F9-EE07-4B1A-BA32-4C8A622F2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16" r="50000" b="37681"/>
          <a:stretch/>
        </p:blipFill>
        <p:spPr>
          <a:xfrm>
            <a:off x="9304774" y="1904324"/>
            <a:ext cx="2727499" cy="473546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530E82-EBE8-48A1-8AB0-CEC59ADF0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825" y="3295802"/>
            <a:ext cx="2453120" cy="32799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7494FB-CF1E-4402-8D53-4F4D7BA3F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6" t="54700" r="26727" b="9989"/>
          <a:stretch/>
        </p:blipFill>
        <p:spPr>
          <a:xfrm>
            <a:off x="5656176" y="1637880"/>
            <a:ext cx="1978726" cy="24216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638354-2134-4F03-BA3C-DBA91F0E6E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1"/>
          <a:stretch/>
        </p:blipFill>
        <p:spPr>
          <a:xfrm>
            <a:off x="1274027" y="1637880"/>
            <a:ext cx="2207994" cy="29932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70D962-5D4B-4ADC-9A82-6A5C7D352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5343" y="3670001"/>
            <a:ext cx="2253201" cy="310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624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D02483-8C36-480F-B5DD-0C8D4E83E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15" b="50626"/>
          <a:stretch/>
        </p:blipFill>
        <p:spPr>
          <a:xfrm>
            <a:off x="490775" y="1873234"/>
            <a:ext cx="2543827" cy="21067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271A1B-527B-4AB8-A578-A1BB277C5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48" t="50855"/>
          <a:stretch/>
        </p:blipFill>
        <p:spPr>
          <a:xfrm>
            <a:off x="3537019" y="1934583"/>
            <a:ext cx="2540153" cy="20453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A0DD6F-476C-4FE0-A58F-B97D33FDD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729"/>
          <a:stretch/>
        </p:blipFill>
        <p:spPr>
          <a:xfrm>
            <a:off x="7857235" y="1676382"/>
            <a:ext cx="4165267" cy="27214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B4E808-213E-41E7-81F4-15ACC79F59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09" b="34348"/>
          <a:stretch/>
        </p:blipFill>
        <p:spPr>
          <a:xfrm>
            <a:off x="4166326" y="4240058"/>
            <a:ext cx="3565222" cy="26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620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Тазовый пояс, колено</a:t>
            </a:r>
            <a:endParaRPr b="1" dirty="0"/>
          </a:p>
        </p:txBody>
      </p:sp>
      <p:sp>
        <p:nvSpPr>
          <p:cNvPr id="3863" name="Google Shape;3863;p26"/>
          <p:cNvSpPr/>
          <p:nvPr/>
        </p:nvSpPr>
        <p:spPr>
          <a:xfrm>
            <a:off x="996639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0</a:t>
            </a:r>
            <a:r>
              <a:rPr lang="ru-RU"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5</a:t>
            </a:r>
            <a:endParaRPr b="0" i="0" dirty="0">
              <a:ln>
                <a:noFill/>
              </a:ln>
              <a:solidFill>
                <a:schemeClr val="lt1"/>
              </a:solidFill>
              <a:latin typeface="Barlow;900"/>
            </a:endParaRPr>
          </a:p>
        </p:txBody>
      </p:sp>
    </p:spTree>
    <p:extLst>
      <p:ext uri="{BB962C8B-B14F-4D97-AF65-F5344CB8AC3E}">
        <p14:creationId xmlns:p14="http://schemas.microsoft.com/office/powerpoint/2010/main" val="3394801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9" name="Google Shape;4479;p38"/>
          <p:cNvGrpSpPr/>
          <p:nvPr/>
        </p:nvGrpSpPr>
        <p:grpSpPr>
          <a:xfrm>
            <a:off x="268175" y="1666912"/>
            <a:ext cx="2292751" cy="1905085"/>
            <a:chOff x="4383222" y="0"/>
            <a:chExt cx="3618609" cy="3006763"/>
          </a:xfrm>
        </p:grpSpPr>
        <p:grpSp>
          <p:nvGrpSpPr>
            <p:cNvPr id="4480" name="Google Shape;4480;p38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4481" name="Google Shape;4481;p3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2" name="Google Shape;4482;p3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3" name="Google Shape;4483;p3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84" name="Google Shape;4484;p38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4485" name="Google Shape;4485;p3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6" name="Google Shape;4486;p3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7" name="Google Shape;4487;p3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88" name="Google Shape;4488;p38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4489" name="Google Shape;4489;p3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0" name="Google Shape;4490;p3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1" name="Google Shape;4491;p3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2" name="Google Shape;4492;p38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4493" name="Google Shape;4493;p3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4" name="Google Shape;4494;p3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5" name="Google Shape;4495;p3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96" name="Google Shape;4496;p38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4497" name="Google Shape;4497;p3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8" name="Google Shape;4498;p3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9" name="Google Shape;4499;p3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0" name="Google Shape;4500;p38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4501" name="Google Shape;4501;p3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2" name="Google Shape;4502;p3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3" name="Google Shape;4503;p3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4" name="Google Shape;4504;p38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4505" name="Google Shape;4505;p3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6" name="Google Shape;4506;p3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7" name="Google Shape;4507;p3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8" name="Google Shape;4508;p38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4509" name="Google Shape;4509;p3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0" name="Google Shape;4510;p3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1" name="Google Shape;4511;p3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2" name="Google Shape;4512;p38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4513" name="Google Shape;4513;p3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4" name="Google Shape;4514;p3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5" name="Google Shape;4515;p3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16" name="Google Shape;4516;p38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4517" name="Google Shape;4517;p3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8" name="Google Shape;4518;p3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9" name="Google Shape;4519;p3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0" name="Google Shape;4520;p38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4521" name="Google Shape;4521;p3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2" name="Google Shape;4522;p3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3" name="Google Shape;4523;p3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4" name="Google Shape;4524;p38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4525" name="Google Shape;4525;p3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6" name="Google Shape;4526;p3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7" name="Google Shape;4527;p3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28" name="Google Shape;4528;p38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4529" name="Google Shape;4529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0" name="Google Shape;4530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1" name="Google Shape;4531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2" name="Google Shape;4532;p38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4533" name="Google Shape;4533;p3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4" name="Google Shape;4534;p3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5" name="Google Shape;4535;p3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36" name="Google Shape;4536;p38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4537" name="Google Shape;4537;p3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8" name="Google Shape;4538;p3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9" name="Google Shape;4539;p3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0" name="Google Shape;4540;p38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4541" name="Google Shape;4541;p3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2" name="Google Shape;4542;p3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3" name="Google Shape;4543;p3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4" name="Google Shape;4544;p38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4545" name="Google Shape;4545;p3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6" name="Google Shape;4546;p3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7" name="Google Shape;4547;p3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8" name="Google Shape;4548;p38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4549" name="Google Shape;4549;p3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0" name="Google Shape;4550;p3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1" name="Google Shape;4551;p3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2" name="Google Shape;4552;p38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4553" name="Google Shape;4553;p3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4" name="Google Shape;4554;p3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5" name="Google Shape;4555;p3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56" name="Google Shape;4556;p38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4557" name="Google Shape;4557;p3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8" name="Google Shape;4558;p3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9" name="Google Shape;4559;p3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0" name="Google Shape;4560;p38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4561" name="Google Shape;4561;p3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2" name="Google Shape;4562;p3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3" name="Google Shape;4563;p3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4" name="Google Shape;4564;p38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4565" name="Google Shape;4565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6" name="Google Shape;4566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7" name="Google Shape;4567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8" name="Google Shape;4568;p38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4569" name="Google Shape;4569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0" name="Google Shape;4570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1" name="Google Shape;4571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72" name="Google Shape;4572;p38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4573" name="Google Shape;4573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74" name="Google Shape;4574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75" name="Google Shape;4575;p38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4576" name="Google Shape;4576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77" name="Google Shape;4577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78" name="Google Shape;4578;p38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4579" name="Google Shape;4579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80" name="Google Shape;4580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81" name="Google Shape;4581;p38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4582" name="Google Shape;4582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83" name="Google Shape;4583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84" name="Google Shape;4584;p38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4585" name="Google Shape;4585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86" name="Google Shape;4586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87" name="Google Shape;4587;p38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4588" name="Google Shape;4588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89" name="Google Shape;4589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90" name="Google Shape;4590;p38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4591" name="Google Shape;4591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92" name="Google Shape;4592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93" name="Google Shape;4593;p38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4594" name="Google Shape;4594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95" name="Google Shape;4595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96" name="Google Shape;4596;p38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4597" name="Google Shape;4597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98" name="Google Shape;4598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599" name="Google Shape;4599;p38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4600" name="Google Shape;4600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1" name="Google Shape;4601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2" name="Google Shape;4602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03" name="Google Shape;4603;p38"/>
          <p:cNvGrpSpPr/>
          <p:nvPr/>
        </p:nvGrpSpPr>
        <p:grpSpPr>
          <a:xfrm>
            <a:off x="2608900" y="2671325"/>
            <a:ext cx="2292751" cy="1905085"/>
            <a:chOff x="4383222" y="0"/>
            <a:chExt cx="3618609" cy="3006763"/>
          </a:xfrm>
        </p:grpSpPr>
        <p:grpSp>
          <p:nvGrpSpPr>
            <p:cNvPr id="4604" name="Google Shape;4604;p38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4605" name="Google Shape;4605;p3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6" name="Google Shape;4606;p3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7" name="Google Shape;4607;p3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08" name="Google Shape;4608;p38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4609" name="Google Shape;4609;p3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0" name="Google Shape;4610;p3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1" name="Google Shape;4611;p3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2" name="Google Shape;4612;p38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4613" name="Google Shape;4613;p3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4" name="Google Shape;4614;p3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5" name="Google Shape;4615;p3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6" name="Google Shape;4616;p38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4617" name="Google Shape;4617;p3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8" name="Google Shape;4618;p3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9" name="Google Shape;4619;p3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0" name="Google Shape;4620;p38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4621" name="Google Shape;4621;p3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2" name="Google Shape;4622;p3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3" name="Google Shape;4623;p3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4" name="Google Shape;4624;p38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4625" name="Google Shape;4625;p3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6" name="Google Shape;4626;p3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7" name="Google Shape;4627;p3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28" name="Google Shape;4628;p38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4629" name="Google Shape;4629;p3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0" name="Google Shape;4630;p3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1" name="Google Shape;4631;p3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32" name="Google Shape;4632;p38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4633" name="Google Shape;4633;p3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4" name="Google Shape;4634;p3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5" name="Google Shape;4635;p3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36" name="Google Shape;4636;p38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4637" name="Google Shape;4637;p3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8" name="Google Shape;4638;p3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9" name="Google Shape;4639;p3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40" name="Google Shape;4640;p38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4641" name="Google Shape;4641;p3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2" name="Google Shape;4642;p3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3" name="Google Shape;4643;p3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44" name="Google Shape;4644;p38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4645" name="Google Shape;4645;p3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6" name="Google Shape;4646;p3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7" name="Google Shape;4647;p3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48" name="Google Shape;4648;p38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4649" name="Google Shape;4649;p3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0" name="Google Shape;4650;p3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1" name="Google Shape;4651;p3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2" name="Google Shape;4652;p38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4653" name="Google Shape;4653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4" name="Google Shape;4654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5" name="Google Shape;4655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56" name="Google Shape;4656;p38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4657" name="Google Shape;4657;p3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8" name="Google Shape;4658;p3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9" name="Google Shape;4659;p3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0" name="Google Shape;4660;p38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4661" name="Google Shape;4661;p3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2" name="Google Shape;4662;p3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3" name="Google Shape;4663;p3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4" name="Google Shape;4664;p38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4665" name="Google Shape;4665;p3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6" name="Google Shape;4666;p3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7" name="Google Shape;4667;p3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68" name="Google Shape;4668;p38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4669" name="Google Shape;4669;p3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0" name="Google Shape;4670;p3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1" name="Google Shape;4671;p3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72" name="Google Shape;4672;p38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4673" name="Google Shape;4673;p3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4" name="Google Shape;4674;p3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5" name="Google Shape;4675;p3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76" name="Google Shape;4676;p38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4677" name="Google Shape;4677;p3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8" name="Google Shape;4678;p3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9" name="Google Shape;4679;p3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0" name="Google Shape;4680;p38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4681" name="Google Shape;4681;p3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2" name="Google Shape;4682;p3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3" name="Google Shape;4683;p3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4" name="Google Shape;4684;p38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4685" name="Google Shape;4685;p3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6" name="Google Shape;4686;p3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7" name="Google Shape;4687;p3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88" name="Google Shape;4688;p38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4689" name="Google Shape;4689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0" name="Google Shape;4690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1" name="Google Shape;4691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92" name="Google Shape;4692;p38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4693" name="Google Shape;4693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4" name="Google Shape;4694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5" name="Google Shape;4695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96" name="Google Shape;4696;p38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4697" name="Google Shape;4697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698" name="Google Shape;4698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699" name="Google Shape;4699;p38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4700" name="Google Shape;4700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01" name="Google Shape;4701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02" name="Google Shape;4702;p38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4703" name="Google Shape;4703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04" name="Google Shape;4704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05" name="Google Shape;4705;p38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4706" name="Google Shape;4706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07" name="Google Shape;4707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08" name="Google Shape;4708;p38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4709" name="Google Shape;4709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10" name="Google Shape;4710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11" name="Google Shape;4711;p38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4712" name="Google Shape;4712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13" name="Google Shape;4713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14" name="Google Shape;4714;p38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4715" name="Google Shape;4715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16" name="Google Shape;4716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17" name="Google Shape;4717;p38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4718" name="Google Shape;4718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19" name="Google Shape;4719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20" name="Google Shape;4720;p38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4721" name="Google Shape;4721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22" name="Google Shape;4722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723" name="Google Shape;4723;p38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4724" name="Google Shape;4724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5" name="Google Shape;4725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6" name="Google Shape;4726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727" name="Google Shape;4727;p38"/>
          <p:cNvGrpSpPr/>
          <p:nvPr/>
        </p:nvGrpSpPr>
        <p:grpSpPr>
          <a:xfrm>
            <a:off x="4949625" y="1666912"/>
            <a:ext cx="2292751" cy="1905085"/>
            <a:chOff x="4383222" y="0"/>
            <a:chExt cx="3618609" cy="3006763"/>
          </a:xfrm>
        </p:grpSpPr>
        <p:grpSp>
          <p:nvGrpSpPr>
            <p:cNvPr id="4728" name="Google Shape;4728;p38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4729" name="Google Shape;4729;p3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0" name="Google Shape;4730;p3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1" name="Google Shape;4731;p3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2" name="Google Shape;4732;p38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4733" name="Google Shape;4733;p3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4" name="Google Shape;4734;p3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5" name="Google Shape;4735;p3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6" name="Google Shape;4736;p38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4737" name="Google Shape;4737;p3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8" name="Google Shape;4738;p3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9" name="Google Shape;4739;p3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0" name="Google Shape;4740;p38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4741" name="Google Shape;4741;p3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2" name="Google Shape;4742;p3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3" name="Google Shape;4743;p3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4" name="Google Shape;4744;p38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4745" name="Google Shape;4745;p3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6" name="Google Shape;4746;p3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7" name="Google Shape;4747;p3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8" name="Google Shape;4748;p38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4749" name="Google Shape;4749;p3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0" name="Google Shape;4750;p3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1" name="Google Shape;4751;p3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2" name="Google Shape;4752;p38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4753" name="Google Shape;4753;p3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4" name="Google Shape;4754;p3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5" name="Google Shape;4755;p3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6" name="Google Shape;4756;p38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4757" name="Google Shape;4757;p3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8" name="Google Shape;4758;p3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9" name="Google Shape;4759;p3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0" name="Google Shape;4760;p38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4761" name="Google Shape;4761;p3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2" name="Google Shape;4762;p3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3" name="Google Shape;4763;p3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4" name="Google Shape;4764;p38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4765" name="Google Shape;4765;p3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6" name="Google Shape;4766;p3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7" name="Google Shape;4767;p3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8" name="Google Shape;4768;p38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4769" name="Google Shape;4769;p3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0" name="Google Shape;4770;p3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1" name="Google Shape;4771;p3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2" name="Google Shape;4772;p38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4773" name="Google Shape;4773;p3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4" name="Google Shape;4774;p3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5" name="Google Shape;4775;p3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76" name="Google Shape;4776;p38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4777" name="Google Shape;4777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8" name="Google Shape;4778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9" name="Google Shape;4779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0" name="Google Shape;4780;p38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4781" name="Google Shape;4781;p3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2" name="Google Shape;4782;p3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3" name="Google Shape;4783;p3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4" name="Google Shape;4784;p38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4785" name="Google Shape;4785;p3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6" name="Google Shape;4786;p3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7" name="Google Shape;4787;p3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88" name="Google Shape;4788;p38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4789" name="Google Shape;4789;p3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0" name="Google Shape;4790;p3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1" name="Google Shape;4791;p3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2" name="Google Shape;4792;p38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4793" name="Google Shape;4793;p3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4" name="Google Shape;4794;p3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5" name="Google Shape;4795;p3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6" name="Google Shape;4796;p38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4797" name="Google Shape;4797;p3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8" name="Google Shape;4798;p3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9" name="Google Shape;4799;p3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0" name="Google Shape;4800;p38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4801" name="Google Shape;4801;p3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2" name="Google Shape;4802;p3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3" name="Google Shape;4803;p3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4" name="Google Shape;4804;p38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4805" name="Google Shape;4805;p3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6" name="Google Shape;4806;p3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7" name="Google Shape;4807;p3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8" name="Google Shape;4808;p38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4809" name="Google Shape;4809;p3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0" name="Google Shape;4810;p3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1" name="Google Shape;4811;p3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2" name="Google Shape;4812;p38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4813" name="Google Shape;4813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4" name="Google Shape;4814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5" name="Google Shape;4815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16" name="Google Shape;4816;p38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4817" name="Google Shape;4817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8" name="Google Shape;4818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9" name="Google Shape;4819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20" name="Google Shape;4820;p38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4821" name="Google Shape;4821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22" name="Google Shape;4822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23" name="Google Shape;4823;p38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4824" name="Google Shape;4824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25" name="Google Shape;4825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26" name="Google Shape;4826;p38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4827" name="Google Shape;4827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28" name="Google Shape;4828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29" name="Google Shape;4829;p38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4830" name="Google Shape;4830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31" name="Google Shape;4831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32" name="Google Shape;4832;p38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4833" name="Google Shape;4833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34" name="Google Shape;4834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35" name="Google Shape;4835;p38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4836" name="Google Shape;4836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37" name="Google Shape;4837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38" name="Google Shape;4838;p38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4839" name="Google Shape;4839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40" name="Google Shape;4840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41" name="Google Shape;4841;p38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4842" name="Google Shape;4842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43" name="Google Shape;4843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44" name="Google Shape;4844;p38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4845" name="Google Shape;4845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46" name="Google Shape;4846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847" name="Google Shape;4847;p38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4848" name="Google Shape;4848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9" name="Google Shape;4849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0" name="Google Shape;4850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851" name="Google Shape;4851;p38"/>
          <p:cNvGrpSpPr/>
          <p:nvPr/>
        </p:nvGrpSpPr>
        <p:grpSpPr>
          <a:xfrm>
            <a:off x="7290350" y="2671325"/>
            <a:ext cx="2292751" cy="1905085"/>
            <a:chOff x="4383222" y="0"/>
            <a:chExt cx="3618609" cy="3006763"/>
          </a:xfrm>
        </p:grpSpPr>
        <p:grpSp>
          <p:nvGrpSpPr>
            <p:cNvPr id="4852" name="Google Shape;4852;p38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4853" name="Google Shape;4853;p3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4" name="Google Shape;4854;p3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5" name="Google Shape;4855;p3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56" name="Google Shape;4856;p38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4857" name="Google Shape;4857;p3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8" name="Google Shape;4858;p3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9" name="Google Shape;4859;p3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0" name="Google Shape;4860;p38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4861" name="Google Shape;4861;p3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2" name="Google Shape;4862;p3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3" name="Google Shape;4863;p3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4" name="Google Shape;4864;p38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4865" name="Google Shape;4865;p3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6" name="Google Shape;4866;p3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67" name="Google Shape;4867;p3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68" name="Google Shape;4868;p38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4869" name="Google Shape;4869;p3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0" name="Google Shape;4870;p3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1" name="Google Shape;4871;p3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72" name="Google Shape;4872;p38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4873" name="Google Shape;4873;p3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4" name="Google Shape;4874;p3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5" name="Google Shape;4875;p3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76" name="Google Shape;4876;p38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4877" name="Google Shape;4877;p3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8" name="Google Shape;4878;p3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79" name="Google Shape;4879;p3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80" name="Google Shape;4880;p38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4881" name="Google Shape;4881;p3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2" name="Google Shape;4882;p3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3" name="Google Shape;4883;p3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84" name="Google Shape;4884;p38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4885" name="Google Shape;4885;p3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6" name="Google Shape;4886;p3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87" name="Google Shape;4887;p3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88" name="Google Shape;4888;p38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4889" name="Google Shape;4889;p3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0" name="Google Shape;4890;p3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1" name="Google Shape;4891;p3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2" name="Google Shape;4892;p38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4893" name="Google Shape;4893;p3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4" name="Google Shape;4894;p3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5" name="Google Shape;4895;p3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96" name="Google Shape;4896;p38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4897" name="Google Shape;4897;p3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8" name="Google Shape;4898;p3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99" name="Google Shape;4899;p3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0" name="Google Shape;4900;p38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4901" name="Google Shape;4901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2" name="Google Shape;4902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3" name="Google Shape;4903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4" name="Google Shape;4904;p38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4905" name="Google Shape;4905;p3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6" name="Google Shape;4906;p3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07" name="Google Shape;4907;p3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08" name="Google Shape;4908;p38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4909" name="Google Shape;4909;p3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0" name="Google Shape;4910;p3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1" name="Google Shape;4911;p3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12" name="Google Shape;4912;p38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4913" name="Google Shape;4913;p3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4" name="Google Shape;4914;p3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5" name="Google Shape;4915;p3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16" name="Google Shape;4916;p38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4917" name="Google Shape;4917;p3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8" name="Google Shape;4918;p3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9" name="Google Shape;4919;p3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0" name="Google Shape;4920;p38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4921" name="Google Shape;4921;p3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2" name="Google Shape;4922;p3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3" name="Google Shape;4923;p3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4" name="Google Shape;4924;p38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4925" name="Google Shape;4925;p3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6" name="Google Shape;4926;p3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7" name="Google Shape;4927;p3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28" name="Google Shape;4928;p38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4929" name="Google Shape;4929;p3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0" name="Google Shape;4930;p3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1" name="Google Shape;4931;p3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2" name="Google Shape;4932;p38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4933" name="Google Shape;4933;p3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4" name="Google Shape;4934;p3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5" name="Google Shape;4935;p3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36" name="Google Shape;4936;p38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4937" name="Google Shape;4937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8" name="Google Shape;4938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9" name="Google Shape;4939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40" name="Google Shape;4940;p38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4941" name="Google Shape;4941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2" name="Google Shape;4942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3" name="Google Shape;4943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44" name="Google Shape;4944;p38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4945" name="Google Shape;4945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46" name="Google Shape;4946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47" name="Google Shape;4947;p38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4948" name="Google Shape;4948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49" name="Google Shape;4949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50" name="Google Shape;4950;p38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4951" name="Google Shape;4951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52" name="Google Shape;4952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53" name="Google Shape;4953;p38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4954" name="Google Shape;4954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55" name="Google Shape;4955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56" name="Google Shape;4956;p38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4957" name="Google Shape;4957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58" name="Google Shape;4958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59" name="Google Shape;4959;p38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4960" name="Google Shape;4960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61" name="Google Shape;4961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62" name="Google Shape;4962;p38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4963" name="Google Shape;4963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64" name="Google Shape;4964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65" name="Google Shape;4965;p38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4966" name="Google Shape;4966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67" name="Google Shape;4967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68" name="Google Shape;4968;p38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4969" name="Google Shape;4969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970" name="Google Shape;4970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71" name="Google Shape;4971;p38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4972" name="Google Shape;4972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3" name="Google Shape;4973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4" name="Google Shape;4974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975" name="Google Shape;4975;p38"/>
          <p:cNvGrpSpPr/>
          <p:nvPr/>
        </p:nvGrpSpPr>
        <p:grpSpPr>
          <a:xfrm>
            <a:off x="9559524" y="1715312"/>
            <a:ext cx="2292751" cy="1905085"/>
            <a:chOff x="4383222" y="0"/>
            <a:chExt cx="3618609" cy="3006763"/>
          </a:xfrm>
        </p:grpSpPr>
        <p:grpSp>
          <p:nvGrpSpPr>
            <p:cNvPr id="4976" name="Google Shape;4976;p38"/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4977" name="Google Shape;4977;p38"/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8" name="Google Shape;4978;p38"/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9" name="Google Shape;4979;p38"/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0" name="Google Shape;4980;p38"/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4981" name="Google Shape;4981;p38"/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2" name="Google Shape;4982;p38"/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3" name="Google Shape;4983;p38"/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4" name="Google Shape;4984;p38"/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4985" name="Google Shape;4985;p38"/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6" name="Google Shape;4986;p38"/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87" name="Google Shape;4987;p38"/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8" name="Google Shape;4988;p38"/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4989" name="Google Shape;4989;p38"/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0" name="Google Shape;4990;p38"/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1" name="Google Shape;4991;p38"/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92" name="Google Shape;4992;p38"/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4993" name="Google Shape;4993;p38"/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4" name="Google Shape;4994;p38"/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5" name="Google Shape;4995;p38"/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96" name="Google Shape;4996;p38"/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4997" name="Google Shape;4997;p38"/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8" name="Google Shape;4998;p38"/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99" name="Google Shape;4999;p38"/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0" name="Google Shape;5000;p38"/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5001" name="Google Shape;5001;p38"/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2" name="Google Shape;5002;p38"/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3" name="Google Shape;5003;p38"/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4" name="Google Shape;5004;p38"/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5005" name="Google Shape;5005;p38"/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6" name="Google Shape;5006;p38"/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7" name="Google Shape;5007;p38"/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08" name="Google Shape;5008;p38"/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5009" name="Google Shape;5009;p38"/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0" name="Google Shape;5010;p38"/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1" name="Google Shape;5011;p38"/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2" name="Google Shape;5012;p38"/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5013" name="Google Shape;5013;p38"/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4" name="Google Shape;5014;p38"/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5" name="Google Shape;5015;p38"/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16" name="Google Shape;5016;p38"/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5017" name="Google Shape;5017;p38"/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8" name="Google Shape;5018;p38"/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9" name="Google Shape;5019;p38"/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0" name="Google Shape;5020;p38"/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5021" name="Google Shape;5021;p38"/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2" name="Google Shape;5022;p38"/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3" name="Google Shape;5023;p38"/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4" name="Google Shape;5024;p38"/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5025" name="Google Shape;5025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6" name="Google Shape;5026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7" name="Google Shape;5027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28" name="Google Shape;5028;p38"/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5029" name="Google Shape;5029;p38"/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0" name="Google Shape;5030;p38"/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1" name="Google Shape;5031;p38"/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32" name="Google Shape;5032;p38"/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5033" name="Google Shape;5033;p38"/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4" name="Google Shape;5034;p38"/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5" name="Google Shape;5035;p38"/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36" name="Google Shape;5036;p38"/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5037" name="Google Shape;5037;p38"/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8" name="Google Shape;5038;p38"/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9" name="Google Shape;5039;p38"/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0" name="Google Shape;5040;p38"/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5041" name="Google Shape;5041;p38"/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2" name="Google Shape;5042;p38"/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3" name="Google Shape;5043;p38"/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4" name="Google Shape;5044;p38"/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5045" name="Google Shape;5045;p38"/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6" name="Google Shape;5046;p38"/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7" name="Google Shape;5047;p38"/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48" name="Google Shape;5048;p38"/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5049" name="Google Shape;5049;p38"/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0" name="Google Shape;5050;p38"/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1" name="Google Shape;5051;p38"/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52" name="Google Shape;5052;p38"/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5053" name="Google Shape;5053;p38"/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4" name="Google Shape;5054;p38"/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5" name="Google Shape;5055;p38"/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56" name="Google Shape;5056;p38"/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5057" name="Google Shape;5057;p38"/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8" name="Google Shape;5058;p38"/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9" name="Google Shape;5059;p38"/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0" name="Google Shape;5060;p38"/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5061" name="Google Shape;5061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2" name="Google Shape;5062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3" name="Google Shape;5063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4" name="Google Shape;5064;p38"/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5065" name="Google Shape;5065;p38"/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6" name="Google Shape;5066;p38"/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7" name="Google Shape;5067;p38"/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68" name="Google Shape;5068;p38"/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5069" name="Google Shape;5069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70" name="Google Shape;5070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71" name="Google Shape;5071;p38"/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5072" name="Google Shape;5072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73" name="Google Shape;5073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74" name="Google Shape;5074;p38"/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5075" name="Google Shape;5075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76" name="Google Shape;5076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77" name="Google Shape;5077;p38"/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5078" name="Google Shape;5078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79" name="Google Shape;5079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80" name="Google Shape;5080;p38"/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5081" name="Google Shape;5081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82" name="Google Shape;5082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83" name="Google Shape;5083;p38"/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5084" name="Google Shape;5084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85" name="Google Shape;5085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86" name="Google Shape;5086;p38"/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5087" name="Google Shape;5087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88" name="Google Shape;5088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89" name="Google Shape;5089;p38"/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5090" name="Google Shape;5090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91" name="Google Shape;5091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92" name="Google Shape;5092;p38"/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5093" name="Google Shape;5093;p38"/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094" name="Google Shape;5094;p38" descr="A picture containing pool ball&#10;&#10;Description automatically generated"/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5095" name="Google Shape;5095;p38"/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5096" name="Google Shape;5096;p38"/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7" name="Google Shape;5097;p38"/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8" name="Google Shape;5098;p38"/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099" name="Google Shape;5099;p38"/>
          <p:cNvSpPr txBox="1">
            <a:spLocks noGrp="1"/>
          </p:cNvSpPr>
          <p:nvPr>
            <p:ph type="title"/>
          </p:nvPr>
        </p:nvSpPr>
        <p:spPr>
          <a:xfrm>
            <a:off x="415600" y="294665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Основные эффекты</a:t>
            </a:r>
            <a:endParaRPr b="1" dirty="0"/>
          </a:p>
        </p:txBody>
      </p:sp>
      <p:sp>
        <p:nvSpPr>
          <p:cNvPr id="5100" name="Google Shape;5100;p38"/>
          <p:cNvSpPr txBox="1">
            <a:spLocks noGrp="1"/>
          </p:cNvSpPr>
          <p:nvPr>
            <p:ph type="subTitle" idx="1"/>
          </p:nvPr>
        </p:nvSpPr>
        <p:spPr>
          <a:xfrm>
            <a:off x="415600" y="2245209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/>
              <a:t>Уменьшение боли</a:t>
            </a:r>
            <a:endParaRPr sz="1600" b="1" dirty="0"/>
          </a:p>
        </p:txBody>
      </p:sp>
      <p:grpSp>
        <p:nvGrpSpPr>
          <p:cNvPr id="633" name="Google Shape;4479;p38">
            <a:extLst>
              <a:ext uri="{FF2B5EF4-FFF2-40B4-BE49-F238E27FC236}">
                <a16:creationId xmlns:a16="http://schemas.microsoft.com/office/drawing/2014/main" id="{92E295DC-6907-4A7B-8B23-77E7910C6E5E}"/>
              </a:ext>
            </a:extLst>
          </p:cNvPr>
          <p:cNvGrpSpPr/>
          <p:nvPr/>
        </p:nvGrpSpPr>
        <p:grpSpPr>
          <a:xfrm>
            <a:off x="268074" y="3824371"/>
            <a:ext cx="2292751" cy="1905085"/>
            <a:chOff x="4383222" y="0"/>
            <a:chExt cx="3618609" cy="3006763"/>
          </a:xfrm>
        </p:grpSpPr>
        <p:grpSp>
          <p:nvGrpSpPr>
            <p:cNvPr id="634" name="Google Shape;4480;p38">
              <a:extLst>
                <a:ext uri="{FF2B5EF4-FFF2-40B4-BE49-F238E27FC236}">
                  <a16:creationId xmlns:a16="http://schemas.microsoft.com/office/drawing/2014/main" id="{39095C58-0606-4044-A784-3F96CB3A2445}"/>
                </a:ext>
              </a:extLst>
            </p:cNvPr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754" name="Google Shape;4481;p38">
                <a:extLst>
                  <a:ext uri="{FF2B5EF4-FFF2-40B4-BE49-F238E27FC236}">
                    <a16:creationId xmlns:a16="http://schemas.microsoft.com/office/drawing/2014/main" id="{71943CD1-1826-4B5E-8703-39353216B3D6}"/>
                  </a:ext>
                </a:extLst>
              </p:cNvPr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4482;p38">
                <a:extLst>
                  <a:ext uri="{FF2B5EF4-FFF2-40B4-BE49-F238E27FC236}">
                    <a16:creationId xmlns:a16="http://schemas.microsoft.com/office/drawing/2014/main" id="{5F68A6C9-611F-444B-B8FE-8868D9BFED50}"/>
                  </a:ext>
                </a:extLst>
              </p:cNvPr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4483;p38">
                <a:extLst>
                  <a:ext uri="{FF2B5EF4-FFF2-40B4-BE49-F238E27FC236}">
                    <a16:creationId xmlns:a16="http://schemas.microsoft.com/office/drawing/2014/main" id="{617E77A2-6076-461B-8C80-55C732171C41}"/>
                  </a:ext>
                </a:extLst>
              </p:cNvPr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5" name="Google Shape;4484;p38">
              <a:extLst>
                <a:ext uri="{FF2B5EF4-FFF2-40B4-BE49-F238E27FC236}">
                  <a16:creationId xmlns:a16="http://schemas.microsoft.com/office/drawing/2014/main" id="{CDE90C83-F59A-4BCE-886C-79B9990E443A}"/>
                </a:ext>
              </a:extLst>
            </p:cNvPr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751" name="Google Shape;4485;p38">
                <a:extLst>
                  <a:ext uri="{FF2B5EF4-FFF2-40B4-BE49-F238E27FC236}">
                    <a16:creationId xmlns:a16="http://schemas.microsoft.com/office/drawing/2014/main" id="{6CEBCC57-6FF7-4473-9ACD-CB6975B6F7F3}"/>
                  </a:ext>
                </a:extLst>
              </p:cNvPr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4486;p38">
                <a:extLst>
                  <a:ext uri="{FF2B5EF4-FFF2-40B4-BE49-F238E27FC236}">
                    <a16:creationId xmlns:a16="http://schemas.microsoft.com/office/drawing/2014/main" id="{F09E386D-9FC2-465B-9100-39C887605C18}"/>
                  </a:ext>
                </a:extLst>
              </p:cNvPr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4487;p38">
                <a:extLst>
                  <a:ext uri="{FF2B5EF4-FFF2-40B4-BE49-F238E27FC236}">
                    <a16:creationId xmlns:a16="http://schemas.microsoft.com/office/drawing/2014/main" id="{7241F569-8A92-4C86-A2EE-AA6CCF81F976}"/>
                  </a:ext>
                </a:extLst>
              </p:cNvPr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6" name="Google Shape;4488;p38">
              <a:extLst>
                <a:ext uri="{FF2B5EF4-FFF2-40B4-BE49-F238E27FC236}">
                  <a16:creationId xmlns:a16="http://schemas.microsoft.com/office/drawing/2014/main" id="{30AD5D2C-AD42-4679-8292-5741307E1062}"/>
                </a:ext>
              </a:extLst>
            </p:cNvPr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748" name="Google Shape;4489;p38">
                <a:extLst>
                  <a:ext uri="{FF2B5EF4-FFF2-40B4-BE49-F238E27FC236}">
                    <a16:creationId xmlns:a16="http://schemas.microsoft.com/office/drawing/2014/main" id="{866D2ED0-9E94-4F50-98EF-A7B83B1B0766}"/>
                  </a:ext>
                </a:extLst>
              </p:cNvPr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4490;p38">
                <a:extLst>
                  <a:ext uri="{FF2B5EF4-FFF2-40B4-BE49-F238E27FC236}">
                    <a16:creationId xmlns:a16="http://schemas.microsoft.com/office/drawing/2014/main" id="{EA6800D3-9DC3-4EEC-B908-A187045B0C73}"/>
                  </a:ext>
                </a:extLst>
              </p:cNvPr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4491;p38">
                <a:extLst>
                  <a:ext uri="{FF2B5EF4-FFF2-40B4-BE49-F238E27FC236}">
                    <a16:creationId xmlns:a16="http://schemas.microsoft.com/office/drawing/2014/main" id="{FB8C4286-4092-4F42-B356-733507EFEA02}"/>
                  </a:ext>
                </a:extLst>
              </p:cNvPr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7" name="Google Shape;4492;p38">
              <a:extLst>
                <a:ext uri="{FF2B5EF4-FFF2-40B4-BE49-F238E27FC236}">
                  <a16:creationId xmlns:a16="http://schemas.microsoft.com/office/drawing/2014/main" id="{ED615F80-E6E4-4C00-81D8-82886EE42816}"/>
                </a:ext>
              </a:extLst>
            </p:cNvPr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745" name="Google Shape;4493;p38">
                <a:extLst>
                  <a:ext uri="{FF2B5EF4-FFF2-40B4-BE49-F238E27FC236}">
                    <a16:creationId xmlns:a16="http://schemas.microsoft.com/office/drawing/2014/main" id="{E34D9BF9-9403-483D-8AA6-228DB8758E51}"/>
                  </a:ext>
                </a:extLst>
              </p:cNvPr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4494;p38">
                <a:extLst>
                  <a:ext uri="{FF2B5EF4-FFF2-40B4-BE49-F238E27FC236}">
                    <a16:creationId xmlns:a16="http://schemas.microsoft.com/office/drawing/2014/main" id="{1E9CC935-A456-4FEE-BB20-54C4FBA4FDCE}"/>
                  </a:ext>
                </a:extLst>
              </p:cNvPr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4495;p38">
                <a:extLst>
                  <a:ext uri="{FF2B5EF4-FFF2-40B4-BE49-F238E27FC236}">
                    <a16:creationId xmlns:a16="http://schemas.microsoft.com/office/drawing/2014/main" id="{BCEC9F31-6B1A-4303-A7A7-E12E93241032}"/>
                  </a:ext>
                </a:extLst>
              </p:cNvPr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8" name="Google Shape;4496;p38">
              <a:extLst>
                <a:ext uri="{FF2B5EF4-FFF2-40B4-BE49-F238E27FC236}">
                  <a16:creationId xmlns:a16="http://schemas.microsoft.com/office/drawing/2014/main" id="{D2CAE7BA-2E95-4A30-BACF-5DF55E826145}"/>
                </a:ext>
              </a:extLst>
            </p:cNvPr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742" name="Google Shape;4497;p38">
                <a:extLst>
                  <a:ext uri="{FF2B5EF4-FFF2-40B4-BE49-F238E27FC236}">
                    <a16:creationId xmlns:a16="http://schemas.microsoft.com/office/drawing/2014/main" id="{645D2B1C-25FC-4660-BB58-C59711FBB4F2}"/>
                  </a:ext>
                </a:extLst>
              </p:cNvPr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4498;p38">
                <a:extLst>
                  <a:ext uri="{FF2B5EF4-FFF2-40B4-BE49-F238E27FC236}">
                    <a16:creationId xmlns:a16="http://schemas.microsoft.com/office/drawing/2014/main" id="{B347BF48-EB6F-43EA-9EFA-C4CE71ECB5F0}"/>
                  </a:ext>
                </a:extLst>
              </p:cNvPr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4499;p38">
                <a:extLst>
                  <a:ext uri="{FF2B5EF4-FFF2-40B4-BE49-F238E27FC236}">
                    <a16:creationId xmlns:a16="http://schemas.microsoft.com/office/drawing/2014/main" id="{335E01E8-5511-44D8-B217-DDC88C506889}"/>
                  </a:ext>
                </a:extLst>
              </p:cNvPr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9" name="Google Shape;4500;p38">
              <a:extLst>
                <a:ext uri="{FF2B5EF4-FFF2-40B4-BE49-F238E27FC236}">
                  <a16:creationId xmlns:a16="http://schemas.microsoft.com/office/drawing/2014/main" id="{DC5DFD4F-6043-43BB-82A2-592B5709FBEE}"/>
                </a:ext>
              </a:extLst>
            </p:cNvPr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739" name="Google Shape;4501;p38">
                <a:extLst>
                  <a:ext uri="{FF2B5EF4-FFF2-40B4-BE49-F238E27FC236}">
                    <a16:creationId xmlns:a16="http://schemas.microsoft.com/office/drawing/2014/main" id="{05666C67-BA45-4672-9EBC-92276C0F815D}"/>
                  </a:ext>
                </a:extLst>
              </p:cNvPr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4502;p38">
                <a:extLst>
                  <a:ext uri="{FF2B5EF4-FFF2-40B4-BE49-F238E27FC236}">
                    <a16:creationId xmlns:a16="http://schemas.microsoft.com/office/drawing/2014/main" id="{309009FA-B20B-4BF4-B9BD-4853CA7E0010}"/>
                  </a:ext>
                </a:extLst>
              </p:cNvPr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4503;p38">
                <a:extLst>
                  <a:ext uri="{FF2B5EF4-FFF2-40B4-BE49-F238E27FC236}">
                    <a16:creationId xmlns:a16="http://schemas.microsoft.com/office/drawing/2014/main" id="{2E0AEE45-0638-41A6-984B-51708DA1CFA4}"/>
                  </a:ext>
                </a:extLst>
              </p:cNvPr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4504;p38">
              <a:extLst>
                <a:ext uri="{FF2B5EF4-FFF2-40B4-BE49-F238E27FC236}">
                  <a16:creationId xmlns:a16="http://schemas.microsoft.com/office/drawing/2014/main" id="{B8EC4FB5-C976-4333-B838-32D125B08756}"/>
                </a:ext>
              </a:extLst>
            </p:cNvPr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736" name="Google Shape;4505;p38">
                <a:extLst>
                  <a:ext uri="{FF2B5EF4-FFF2-40B4-BE49-F238E27FC236}">
                    <a16:creationId xmlns:a16="http://schemas.microsoft.com/office/drawing/2014/main" id="{793A3462-0042-4132-B851-296F44090951}"/>
                  </a:ext>
                </a:extLst>
              </p:cNvPr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4506;p38">
                <a:extLst>
                  <a:ext uri="{FF2B5EF4-FFF2-40B4-BE49-F238E27FC236}">
                    <a16:creationId xmlns:a16="http://schemas.microsoft.com/office/drawing/2014/main" id="{B00511A1-E6EA-49F8-A3DB-500F24E0A630}"/>
                  </a:ext>
                </a:extLst>
              </p:cNvPr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4507;p38">
                <a:extLst>
                  <a:ext uri="{FF2B5EF4-FFF2-40B4-BE49-F238E27FC236}">
                    <a16:creationId xmlns:a16="http://schemas.microsoft.com/office/drawing/2014/main" id="{20B50340-753D-49CA-ADAE-D054B1400689}"/>
                  </a:ext>
                </a:extLst>
              </p:cNvPr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1" name="Google Shape;4508;p38">
              <a:extLst>
                <a:ext uri="{FF2B5EF4-FFF2-40B4-BE49-F238E27FC236}">
                  <a16:creationId xmlns:a16="http://schemas.microsoft.com/office/drawing/2014/main" id="{64AD0C09-1D79-4D43-95A2-90252F8DCF45}"/>
                </a:ext>
              </a:extLst>
            </p:cNvPr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733" name="Google Shape;4509;p38">
                <a:extLst>
                  <a:ext uri="{FF2B5EF4-FFF2-40B4-BE49-F238E27FC236}">
                    <a16:creationId xmlns:a16="http://schemas.microsoft.com/office/drawing/2014/main" id="{E96F4A0E-E4A4-49FC-80E4-17F146F99965}"/>
                  </a:ext>
                </a:extLst>
              </p:cNvPr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4510;p38">
                <a:extLst>
                  <a:ext uri="{FF2B5EF4-FFF2-40B4-BE49-F238E27FC236}">
                    <a16:creationId xmlns:a16="http://schemas.microsoft.com/office/drawing/2014/main" id="{10F3E533-0B6A-43F5-9E35-DCDF9A5D1604}"/>
                  </a:ext>
                </a:extLst>
              </p:cNvPr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4511;p38">
                <a:extLst>
                  <a:ext uri="{FF2B5EF4-FFF2-40B4-BE49-F238E27FC236}">
                    <a16:creationId xmlns:a16="http://schemas.microsoft.com/office/drawing/2014/main" id="{E0569366-81C3-4ACB-8DF5-D0838000CC36}"/>
                  </a:ext>
                </a:extLst>
              </p:cNvPr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2" name="Google Shape;4512;p38">
              <a:extLst>
                <a:ext uri="{FF2B5EF4-FFF2-40B4-BE49-F238E27FC236}">
                  <a16:creationId xmlns:a16="http://schemas.microsoft.com/office/drawing/2014/main" id="{B9F2F1C0-70F9-4832-AFF7-C543441CCDFB}"/>
                </a:ext>
              </a:extLst>
            </p:cNvPr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730" name="Google Shape;4513;p38">
                <a:extLst>
                  <a:ext uri="{FF2B5EF4-FFF2-40B4-BE49-F238E27FC236}">
                    <a16:creationId xmlns:a16="http://schemas.microsoft.com/office/drawing/2014/main" id="{1C876C78-1E74-4323-A24B-520D97F28353}"/>
                  </a:ext>
                </a:extLst>
              </p:cNvPr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1" name="Google Shape;4514;p38">
                <a:extLst>
                  <a:ext uri="{FF2B5EF4-FFF2-40B4-BE49-F238E27FC236}">
                    <a16:creationId xmlns:a16="http://schemas.microsoft.com/office/drawing/2014/main" id="{AA6FE8C2-9773-417F-96AE-F74252D3C4ED}"/>
                  </a:ext>
                </a:extLst>
              </p:cNvPr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4515;p38">
                <a:extLst>
                  <a:ext uri="{FF2B5EF4-FFF2-40B4-BE49-F238E27FC236}">
                    <a16:creationId xmlns:a16="http://schemas.microsoft.com/office/drawing/2014/main" id="{E1FF7A1D-CB90-43CC-8CD9-9D3E141412A7}"/>
                  </a:ext>
                </a:extLst>
              </p:cNvPr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3" name="Google Shape;4516;p38">
              <a:extLst>
                <a:ext uri="{FF2B5EF4-FFF2-40B4-BE49-F238E27FC236}">
                  <a16:creationId xmlns:a16="http://schemas.microsoft.com/office/drawing/2014/main" id="{AAE50224-F278-44E4-8B2E-760C387D90A1}"/>
                </a:ext>
              </a:extLst>
            </p:cNvPr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727" name="Google Shape;4517;p38">
                <a:extLst>
                  <a:ext uri="{FF2B5EF4-FFF2-40B4-BE49-F238E27FC236}">
                    <a16:creationId xmlns:a16="http://schemas.microsoft.com/office/drawing/2014/main" id="{27D89586-64E6-45F5-93E7-676C163B9DB3}"/>
                  </a:ext>
                </a:extLst>
              </p:cNvPr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4518;p38">
                <a:extLst>
                  <a:ext uri="{FF2B5EF4-FFF2-40B4-BE49-F238E27FC236}">
                    <a16:creationId xmlns:a16="http://schemas.microsoft.com/office/drawing/2014/main" id="{BFD0C94C-32F9-440B-A6F2-54FD3BA228CF}"/>
                  </a:ext>
                </a:extLst>
              </p:cNvPr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4519;p38">
                <a:extLst>
                  <a:ext uri="{FF2B5EF4-FFF2-40B4-BE49-F238E27FC236}">
                    <a16:creationId xmlns:a16="http://schemas.microsoft.com/office/drawing/2014/main" id="{3F12C393-D4F3-48EA-B2EB-F91E1EED8C57}"/>
                  </a:ext>
                </a:extLst>
              </p:cNvPr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4" name="Google Shape;4520;p38">
              <a:extLst>
                <a:ext uri="{FF2B5EF4-FFF2-40B4-BE49-F238E27FC236}">
                  <a16:creationId xmlns:a16="http://schemas.microsoft.com/office/drawing/2014/main" id="{9DBAD11B-353A-4A49-924B-22FA4A4D08AB}"/>
                </a:ext>
              </a:extLst>
            </p:cNvPr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724" name="Google Shape;4521;p38">
                <a:extLst>
                  <a:ext uri="{FF2B5EF4-FFF2-40B4-BE49-F238E27FC236}">
                    <a16:creationId xmlns:a16="http://schemas.microsoft.com/office/drawing/2014/main" id="{F3A79649-3587-48EF-B144-3A4B168CA003}"/>
                  </a:ext>
                </a:extLst>
              </p:cNvPr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5" name="Google Shape;4522;p38">
                <a:extLst>
                  <a:ext uri="{FF2B5EF4-FFF2-40B4-BE49-F238E27FC236}">
                    <a16:creationId xmlns:a16="http://schemas.microsoft.com/office/drawing/2014/main" id="{9A062D45-5D37-4603-B66A-3AE03F0AACAB}"/>
                  </a:ext>
                </a:extLst>
              </p:cNvPr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4523;p38">
                <a:extLst>
                  <a:ext uri="{FF2B5EF4-FFF2-40B4-BE49-F238E27FC236}">
                    <a16:creationId xmlns:a16="http://schemas.microsoft.com/office/drawing/2014/main" id="{096BE9FF-8ED5-4250-92D1-165E27F393ED}"/>
                  </a:ext>
                </a:extLst>
              </p:cNvPr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5" name="Google Shape;4524;p38">
              <a:extLst>
                <a:ext uri="{FF2B5EF4-FFF2-40B4-BE49-F238E27FC236}">
                  <a16:creationId xmlns:a16="http://schemas.microsoft.com/office/drawing/2014/main" id="{7134DBC7-9D48-445D-AC74-7437A591FEB8}"/>
                </a:ext>
              </a:extLst>
            </p:cNvPr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721" name="Google Shape;4525;p38">
                <a:extLst>
                  <a:ext uri="{FF2B5EF4-FFF2-40B4-BE49-F238E27FC236}">
                    <a16:creationId xmlns:a16="http://schemas.microsoft.com/office/drawing/2014/main" id="{E3C9B4B2-2594-49A0-8C0A-2CEE30058A28}"/>
                  </a:ext>
                </a:extLst>
              </p:cNvPr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4526;p38">
                <a:extLst>
                  <a:ext uri="{FF2B5EF4-FFF2-40B4-BE49-F238E27FC236}">
                    <a16:creationId xmlns:a16="http://schemas.microsoft.com/office/drawing/2014/main" id="{88FE24B4-0428-4704-9CE2-59187AA6952F}"/>
                  </a:ext>
                </a:extLst>
              </p:cNvPr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4527;p38">
                <a:extLst>
                  <a:ext uri="{FF2B5EF4-FFF2-40B4-BE49-F238E27FC236}">
                    <a16:creationId xmlns:a16="http://schemas.microsoft.com/office/drawing/2014/main" id="{2AD93A85-1DA8-48BD-8C8D-7422FDA3E45C}"/>
                  </a:ext>
                </a:extLst>
              </p:cNvPr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4528;p38">
              <a:extLst>
                <a:ext uri="{FF2B5EF4-FFF2-40B4-BE49-F238E27FC236}">
                  <a16:creationId xmlns:a16="http://schemas.microsoft.com/office/drawing/2014/main" id="{21D130A4-2751-46A2-BF75-C40706E39123}"/>
                </a:ext>
              </a:extLst>
            </p:cNvPr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718" name="Google Shape;4529;p38">
                <a:extLst>
                  <a:ext uri="{FF2B5EF4-FFF2-40B4-BE49-F238E27FC236}">
                    <a16:creationId xmlns:a16="http://schemas.microsoft.com/office/drawing/2014/main" id="{3CFBCD51-9911-4248-8F6A-0634666273E8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4530;p38">
                <a:extLst>
                  <a:ext uri="{FF2B5EF4-FFF2-40B4-BE49-F238E27FC236}">
                    <a16:creationId xmlns:a16="http://schemas.microsoft.com/office/drawing/2014/main" id="{65B91F5C-7E45-4019-9111-2132B86D7078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4531;p38">
                <a:extLst>
                  <a:ext uri="{FF2B5EF4-FFF2-40B4-BE49-F238E27FC236}">
                    <a16:creationId xmlns:a16="http://schemas.microsoft.com/office/drawing/2014/main" id="{3F0C3CC2-0D52-4C5C-8A20-77BA7AE50AF4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4532;p38">
              <a:extLst>
                <a:ext uri="{FF2B5EF4-FFF2-40B4-BE49-F238E27FC236}">
                  <a16:creationId xmlns:a16="http://schemas.microsoft.com/office/drawing/2014/main" id="{F8660315-436B-49E8-9AAF-8771891DC077}"/>
                </a:ext>
              </a:extLst>
            </p:cNvPr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715" name="Google Shape;4533;p38">
                <a:extLst>
                  <a:ext uri="{FF2B5EF4-FFF2-40B4-BE49-F238E27FC236}">
                    <a16:creationId xmlns:a16="http://schemas.microsoft.com/office/drawing/2014/main" id="{E8D6FA76-824E-4F37-AF30-59E0A09CF6B3}"/>
                  </a:ext>
                </a:extLst>
              </p:cNvPr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4534;p38">
                <a:extLst>
                  <a:ext uri="{FF2B5EF4-FFF2-40B4-BE49-F238E27FC236}">
                    <a16:creationId xmlns:a16="http://schemas.microsoft.com/office/drawing/2014/main" id="{EA5DFEB3-9425-410B-8FD8-F30A8EE509C0}"/>
                  </a:ext>
                </a:extLst>
              </p:cNvPr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4535;p38">
                <a:extLst>
                  <a:ext uri="{FF2B5EF4-FFF2-40B4-BE49-F238E27FC236}">
                    <a16:creationId xmlns:a16="http://schemas.microsoft.com/office/drawing/2014/main" id="{37E21A22-B71F-44F0-BCFF-69C76C839516}"/>
                  </a:ext>
                </a:extLst>
              </p:cNvPr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8" name="Google Shape;4536;p38">
              <a:extLst>
                <a:ext uri="{FF2B5EF4-FFF2-40B4-BE49-F238E27FC236}">
                  <a16:creationId xmlns:a16="http://schemas.microsoft.com/office/drawing/2014/main" id="{15A19BC7-6D83-43C1-92A2-1BA654E9C581}"/>
                </a:ext>
              </a:extLst>
            </p:cNvPr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712" name="Google Shape;4537;p38">
                <a:extLst>
                  <a:ext uri="{FF2B5EF4-FFF2-40B4-BE49-F238E27FC236}">
                    <a16:creationId xmlns:a16="http://schemas.microsoft.com/office/drawing/2014/main" id="{2E55C745-144D-44A2-8919-A47089799319}"/>
                  </a:ext>
                </a:extLst>
              </p:cNvPr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4538;p38">
                <a:extLst>
                  <a:ext uri="{FF2B5EF4-FFF2-40B4-BE49-F238E27FC236}">
                    <a16:creationId xmlns:a16="http://schemas.microsoft.com/office/drawing/2014/main" id="{8136DB71-645E-4414-85E1-4D4AECCF955F}"/>
                  </a:ext>
                </a:extLst>
              </p:cNvPr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4539;p38">
                <a:extLst>
                  <a:ext uri="{FF2B5EF4-FFF2-40B4-BE49-F238E27FC236}">
                    <a16:creationId xmlns:a16="http://schemas.microsoft.com/office/drawing/2014/main" id="{0C259F7B-B40C-4F59-9F96-74DA543900D9}"/>
                  </a:ext>
                </a:extLst>
              </p:cNvPr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9" name="Google Shape;4540;p38">
              <a:extLst>
                <a:ext uri="{FF2B5EF4-FFF2-40B4-BE49-F238E27FC236}">
                  <a16:creationId xmlns:a16="http://schemas.microsoft.com/office/drawing/2014/main" id="{C7D2A76E-C028-40F6-A14B-5F103141F3FB}"/>
                </a:ext>
              </a:extLst>
            </p:cNvPr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709" name="Google Shape;4541;p38">
                <a:extLst>
                  <a:ext uri="{FF2B5EF4-FFF2-40B4-BE49-F238E27FC236}">
                    <a16:creationId xmlns:a16="http://schemas.microsoft.com/office/drawing/2014/main" id="{12A94900-5246-480C-914B-310E13203FAE}"/>
                  </a:ext>
                </a:extLst>
              </p:cNvPr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4542;p38">
                <a:extLst>
                  <a:ext uri="{FF2B5EF4-FFF2-40B4-BE49-F238E27FC236}">
                    <a16:creationId xmlns:a16="http://schemas.microsoft.com/office/drawing/2014/main" id="{A8287A6D-7DA2-4D11-82BF-D96932F60DD6}"/>
                  </a:ext>
                </a:extLst>
              </p:cNvPr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4543;p38">
                <a:extLst>
                  <a:ext uri="{FF2B5EF4-FFF2-40B4-BE49-F238E27FC236}">
                    <a16:creationId xmlns:a16="http://schemas.microsoft.com/office/drawing/2014/main" id="{D610B3A8-5B5D-43E1-8C69-97AD90B44061}"/>
                  </a:ext>
                </a:extLst>
              </p:cNvPr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0" name="Google Shape;4544;p38">
              <a:extLst>
                <a:ext uri="{FF2B5EF4-FFF2-40B4-BE49-F238E27FC236}">
                  <a16:creationId xmlns:a16="http://schemas.microsoft.com/office/drawing/2014/main" id="{14E424CF-51E2-49E7-A8BE-FC265A360348}"/>
                </a:ext>
              </a:extLst>
            </p:cNvPr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706" name="Google Shape;4545;p38">
                <a:extLst>
                  <a:ext uri="{FF2B5EF4-FFF2-40B4-BE49-F238E27FC236}">
                    <a16:creationId xmlns:a16="http://schemas.microsoft.com/office/drawing/2014/main" id="{373CF2DF-4202-4388-8E9F-BC9AE558822E}"/>
                  </a:ext>
                </a:extLst>
              </p:cNvPr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4546;p38">
                <a:extLst>
                  <a:ext uri="{FF2B5EF4-FFF2-40B4-BE49-F238E27FC236}">
                    <a16:creationId xmlns:a16="http://schemas.microsoft.com/office/drawing/2014/main" id="{2A5CBBA5-6517-437E-BE89-75428FC3A096}"/>
                  </a:ext>
                </a:extLst>
              </p:cNvPr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4547;p38">
                <a:extLst>
                  <a:ext uri="{FF2B5EF4-FFF2-40B4-BE49-F238E27FC236}">
                    <a16:creationId xmlns:a16="http://schemas.microsoft.com/office/drawing/2014/main" id="{83E6795A-A69E-4330-8E2F-B5DA34879706}"/>
                  </a:ext>
                </a:extLst>
              </p:cNvPr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1" name="Google Shape;4548;p38">
              <a:extLst>
                <a:ext uri="{FF2B5EF4-FFF2-40B4-BE49-F238E27FC236}">
                  <a16:creationId xmlns:a16="http://schemas.microsoft.com/office/drawing/2014/main" id="{4CBC0D31-FBAD-4E2F-85F1-ED461464AB24}"/>
                </a:ext>
              </a:extLst>
            </p:cNvPr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703" name="Google Shape;4549;p38">
                <a:extLst>
                  <a:ext uri="{FF2B5EF4-FFF2-40B4-BE49-F238E27FC236}">
                    <a16:creationId xmlns:a16="http://schemas.microsoft.com/office/drawing/2014/main" id="{86DB9955-1F37-440A-B52C-E2E18220FE95}"/>
                  </a:ext>
                </a:extLst>
              </p:cNvPr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4550;p38">
                <a:extLst>
                  <a:ext uri="{FF2B5EF4-FFF2-40B4-BE49-F238E27FC236}">
                    <a16:creationId xmlns:a16="http://schemas.microsoft.com/office/drawing/2014/main" id="{85B8E7BE-5C72-48FB-9215-E85C07A15AE8}"/>
                  </a:ext>
                </a:extLst>
              </p:cNvPr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4551;p38">
                <a:extLst>
                  <a:ext uri="{FF2B5EF4-FFF2-40B4-BE49-F238E27FC236}">
                    <a16:creationId xmlns:a16="http://schemas.microsoft.com/office/drawing/2014/main" id="{B2ED93B3-53F7-4443-B36B-A63DA53CDE3F}"/>
                  </a:ext>
                </a:extLst>
              </p:cNvPr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2" name="Google Shape;4552;p38">
              <a:extLst>
                <a:ext uri="{FF2B5EF4-FFF2-40B4-BE49-F238E27FC236}">
                  <a16:creationId xmlns:a16="http://schemas.microsoft.com/office/drawing/2014/main" id="{CA3AB9CB-7819-4A5E-81C7-A6E8BEF925BB}"/>
                </a:ext>
              </a:extLst>
            </p:cNvPr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700" name="Google Shape;4553;p38">
                <a:extLst>
                  <a:ext uri="{FF2B5EF4-FFF2-40B4-BE49-F238E27FC236}">
                    <a16:creationId xmlns:a16="http://schemas.microsoft.com/office/drawing/2014/main" id="{86FFA1A5-2A89-429B-BB53-05A3CC31059A}"/>
                  </a:ext>
                </a:extLst>
              </p:cNvPr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4554;p38">
                <a:extLst>
                  <a:ext uri="{FF2B5EF4-FFF2-40B4-BE49-F238E27FC236}">
                    <a16:creationId xmlns:a16="http://schemas.microsoft.com/office/drawing/2014/main" id="{B3171E0B-DEC6-4C8E-8AD3-4507FD32EEC0}"/>
                  </a:ext>
                </a:extLst>
              </p:cNvPr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4555;p38">
                <a:extLst>
                  <a:ext uri="{FF2B5EF4-FFF2-40B4-BE49-F238E27FC236}">
                    <a16:creationId xmlns:a16="http://schemas.microsoft.com/office/drawing/2014/main" id="{052676D9-655F-4133-B5BA-A465D3810144}"/>
                  </a:ext>
                </a:extLst>
              </p:cNvPr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3" name="Google Shape;4556;p38">
              <a:extLst>
                <a:ext uri="{FF2B5EF4-FFF2-40B4-BE49-F238E27FC236}">
                  <a16:creationId xmlns:a16="http://schemas.microsoft.com/office/drawing/2014/main" id="{C8840F48-4F2F-4A88-AC1F-1499410BE5C9}"/>
                </a:ext>
              </a:extLst>
            </p:cNvPr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697" name="Google Shape;4557;p38">
                <a:extLst>
                  <a:ext uri="{FF2B5EF4-FFF2-40B4-BE49-F238E27FC236}">
                    <a16:creationId xmlns:a16="http://schemas.microsoft.com/office/drawing/2014/main" id="{A334F6F3-CD07-4926-83CD-246570942FBC}"/>
                  </a:ext>
                </a:extLst>
              </p:cNvPr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4558;p38">
                <a:extLst>
                  <a:ext uri="{FF2B5EF4-FFF2-40B4-BE49-F238E27FC236}">
                    <a16:creationId xmlns:a16="http://schemas.microsoft.com/office/drawing/2014/main" id="{4393101E-B323-45BE-8E47-F55006B57C98}"/>
                  </a:ext>
                </a:extLst>
              </p:cNvPr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4559;p38">
                <a:extLst>
                  <a:ext uri="{FF2B5EF4-FFF2-40B4-BE49-F238E27FC236}">
                    <a16:creationId xmlns:a16="http://schemas.microsoft.com/office/drawing/2014/main" id="{18890745-D4FF-4DC5-BD2D-080162C15C25}"/>
                  </a:ext>
                </a:extLst>
              </p:cNvPr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4" name="Google Shape;4560;p38">
              <a:extLst>
                <a:ext uri="{FF2B5EF4-FFF2-40B4-BE49-F238E27FC236}">
                  <a16:creationId xmlns:a16="http://schemas.microsoft.com/office/drawing/2014/main" id="{3F6EBF2E-7FDB-47DC-85E5-FFE8EDB5588F}"/>
                </a:ext>
              </a:extLst>
            </p:cNvPr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694" name="Google Shape;4561;p38">
                <a:extLst>
                  <a:ext uri="{FF2B5EF4-FFF2-40B4-BE49-F238E27FC236}">
                    <a16:creationId xmlns:a16="http://schemas.microsoft.com/office/drawing/2014/main" id="{4B27EF3A-5A3D-418C-AD1A-74EE4546400B}"/>
                  </a:ext>
                </a:extLst>
              </p:cNvPr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4562;p38">
                <a:extLst>
                  <a:ext uri="{FF2B5EF4-FFF2-40B4-BE49-F238E27FC236}">
                    <a16:creationId xmlns:a16="http://schemas.microsoft.com/office/drawing/2014/main" id="{3DB8B6D8-EF24-4217-B1F4-397CF7E9A7D1}"/>
                  </a:ext>
                </a:extLst>
              </p:cNvPr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4563;p38">
                <a:extLst>
                  <a:ext uri="{FF2B5EF4-FFF2-40B4-BE49-F238E27FC236}">
                    <a16:creationId xmlns:a16="http://schemas.microsoft.com/office/drawing/2014/main" id="{A1CD5329-8DD0-4802-8B48-7053B1DACDE9}"/>
                  </a:ext>
                </a:extLst>
              </p:cNvPr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5" name="Google Shape;4564;p38">
              <a:extLst>
                <a:ext uri="{FF2B5EF4-FFF2-40B4-BE49-F238E27FC236}">
                  <a16:creationId xmlns:a16="http://schemas.microsoft.com/office/drawing/2014/main" id="{15CA6CBC-9C58-41E6-828B-2B4A9B41FA2D}"/>
                </a:ext>
              </a:extLst>
            </p:cNvPr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691" name="Google Shape;4565;p38">
                <a:extLst>
                  <a:ext uri="{FF2B5EF4-FFF2-40B4-BE49-F238E27FC236}">
                    <a16:creationId xmlns:a16="http://schemas.microsoft.com/office/drawing/2014/main" id="{5B4ABF35-4E33-4AE5-BF10-8D4ABB9627DE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4566;p38">
                <a:extLst>
                  <a:ext uri="{FF2B5EF4-FFF2-40B4-BE49-F238E27FC236}">
                    <a16:creationId xmlns:a16="http://schemas.microsoft.com/office/drawing/2014/main" id="{D9ADF69F-6D3E-45AC-ADCD-E9461A8FE001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4567;p38">
                <a:extLst>
                  <a:ext uri="{FF2B5EF4-FFF2-40B4-BE49-F238E27FC236}">
                    <a16:creationId xmlns:a16="http://schemas.microsoft.com/office/drawing/2014/main" id="{C61AE825-3939-417F-AA56-44D4F8E89C1C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6" name="Google Shape;4568;p38">
              <a:extLst>
                <a:ext uri="{FF2B5EF4-FFF2-40B4-BE49-F238E27FC236}">
                  <a16:creationId xmlns:a16="http://schemas.microsoft.com/office/drawing/2014/main" id="{554E4C6E-9558-4F7B-9751-25C1293DFC36}"/>
                </a:ext>
              </a:extLst>
            </p:cNvPr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688" name="Google Shape;4569;p38">
                <a:extLst>
                  <a:ext uri="{FF2B5EF4-FFF2-40B4-BE49-F238E27FC236}">
                    <a16:creationId xmlns:a16="http://schemas.microsoft.com/office/drawing/2014/main" id="{11E5DB2B-482D-487E-8AFD-9C4EE9223BF1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4570;p38">
                <a:extLst>
                  <a:ext uri="{FF2B5EF4-FFF2-40B4-BE49-F238E27FC236}">
                    <a16:creationId xmlns:a16="http://schemas.microsoft.com/office/drawing/2014/main" id="{0A1466B2-D970-497B-877D-DD9ACD53ECFD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4571;p38">
                <a:extLst>
                  <a:ext uri="{FF2B5EF4-FFF2-40B4-BE49-F238E27FC236}">
                    <a16:creationId xmlns:a16="http://schemas.microsoft.com/office/drawing/2014/main" id="{8D1BE807-D2DB-4087-922D-3642922B5C4D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7" name="Google Shape;4572;p38">
              <a:extLst>
                <a:ext uri="{FF2B5EF4-FFF2-40B4-BE49-F238E27FC236}">
                  <a16:creationId xmlns:a16="http://schemas.microsoft.com/office/drawing/2014/main" id="{1171F248-E0E6-488E-B855-1ACE89D0B841}"/>
                </a:ext>
              </a:extLst>
            </p:cNvPr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686" name="Google Shape;4573;p38">
                <a:extLst>
                  <a:ext uri="{FF2B5EF4-FFF2-40B4-BE49-F238E27FC236}">
                    <a16:creationId xmlns:a16="http://schemas.microsoft.com/office/drawing/2014/main" id="{2F0579A4-63F7-41CB-8FE8-4F850B7C39EE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7" name="Google Shape;4574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8F480B21-CF2B-4226-8A3F-CCFFA28D2F3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8" name="Google Shape;4575;p38">
              <a:extLst>
                <a:ext uri="{FF2B5EF4-FFF2-40B4-BE49-F238E27FC236}">
                  <a16:creationId xmlns:a16="http://schemas.microsoft.com/office/drawing/2014/main" id="{E065CE34-F2F6-4854-A636-ADD11CE2D502}"/>
                </a:ext>
              </a:extLst>
            </p:cNvPr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684" name="Google Shape;4576;p38">
                <a:extLst>
                  <a:ext uri="{FF2B5EF4-FFF2-40B4-BE49-F238E27FC236}">
                    <a16:creationId xmlns:a16="http://schemas.microsoft.com/office/drawing/2014/main" id="{5DEF5CEB-0481-46CE-899A-89C0F90C7845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5" name="Google Shape;4577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5BCFED8D-3453-4FFD-AEC2-C54E759563B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59" name="Google Shape;4578;p38">
              <a:extLst>
                <a:ext uri="{FF2B5EF4-FFF2-40B4-BE49-F238E27FC236}">
                  <a16:creationId xmlns:a16="http://schemas.microsoft.com/office/drawing/2014/main" id="{A5F26591-7539-4EF7-936C-DFB765A49AFF}"/>
                </a:ext>
              </a:extLst>
            </p:cNvPr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682" name="Google Shape;4579;p38">
                <a:extLst>
                  <a:ext uri="{FF2B5EF4-FFF2-40B4-BE49-F238E27FC236}">
                    <a16:creationId xmlns:a16="http://schemas.microsoft.com/office/drawing/2014/main" id="{61B380EB-7D10-4D34-B138-705A845F78FC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3" name="Google Shape;4580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36E4A740-8D14-407A-8CF9-A6EBE66690B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0" name="Google Shape;4581;p38">
              <a:extLst>
                <a:ext uri="{FF2B5EF4-FFF2-40B4-BE49-F238E27FC236}">
                  <a16:creationId xmlns:a16="http://schemas.microsoft.com/office/drawing/2014/main" id="{FF36C573-7B24-432F-B04E-83EA38A4DF78}"/>
                </a:ext>
              </a:extLst>
            </p:cNvPr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680" name="Google Shape;4582;p38">
                <a:extLst>
                  <a:ext uri="{FF2B5EF4-FFF2-40B4-BE49-F238E27FC236}">
                    <a16:creationId xmlns:a16="http://schemas.microsoft.com/office/drawing/2014/main" id="{3ED7CECE-7D78-4ECA-BEDD-467510305444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81" name="Google Shape;4583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7407D9EF-DFD1-48A0-918F-39F38075D4B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1" name="Google Shape;4584;p38">
              <a:extLst>
                <a:ext uri="{FF2B5EF4-FFF2-40B4-BE49-F238E27FC236}">
                  <a16:creationId xmlns:a16="http://schemas.microsoft.com/office/drawing/2014/main" id="{74530ED1-9E14-4BE8-8CE0-A2825E88D18C}"/>
                </a:ext>
              </a:extLst>
            </p:cNvPr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678" name="Google Shape;4585;p38">
                <a:extLst>
                  <a:ext uri="{FF2B5EF4-FFF2-40B4-BE49-F238E27FC236}">
                    <a16:creationId xmlns:a16="http://schemas.microsoft.com/office/drawing/2014/main" id="{B4E9D897-99C7-491F-A866-C5406E66684B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9" name="Google Shape;4586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F89FEB81-D225-4D0F-A9A9-26EE55FA859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2" name="Google Shape;4587;p38">
              <a:extLst>
                <a:ext uri="{FF2B5EF4-FFF2-40B4-BE49-F238E27FC236}">
                  <a16:creationId xmlns:a16="http://schemas.microsoft.com/office/drawing/2014/main" id="{D0636FDC-A1C5-49B5-BF31-B8412A710EAE}"/>
                </a:ext>
              </a:extLst>
            </p:cNvPr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676" name="Google Shape;4588;p38">
                <a:extLst>
                  <a:ext uri="{FF2B5EF4-FFF2-40B4-BE49-F238E27FC236}">
                    <a16:creationId xmlns:a16="http://schemas.microsoft.com/office/drawing/2014/main" id="{3F92B648-27D8-4EF7-A39E-D468611E8868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7" name="Google Shape;4589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43022BA8-2F16-4C41-BE89-204DCA01D6A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3" name="Google Shape;4590;p38">
              <a:extLst>
                <a:ext uri="{FF2B5EF4-FFF2-40B4-BE49-F238E27FC236}">
                  <a16:creationId xmlns:a16="http://schemas.microsoft.com/office/drawing/2014/main" id="{14B81EBA-F31D-46B5-8F11-3FD026961132}"/>
                </a:ext>
              </a:extLst>
            </p:cNvPr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674" name="Google Shape;4591;p38">
                <a:extLst>
                  <a:ext uri="{FF2B5EF4-FFF2-40B4-BE49-F238E27FC236}">
                    <a16:creationId xmlns:a16="http://schemas.microsoft.com/office/drawing/2014/main" id="{E6C9D08D-9C6B-45BC-BD6C-41B68505BCC1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5" name="Google Shape;4592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95A58308-C19E-4113-B0F5-E7BBDC1AA9A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4" name="Google Shape;4593;p38">
              <a:extLst>
                <a:ext uri="{FF2B5EF4-FFF2-40B4-BE49-F238E27FC236}">
                  <a16:creationId xmlns:a16="http://schemas.microsoft.com/office/drawing/2014/main" id="{C02360CF-CD8D-408F-80E3-2947D37D03FE}"/>
                </a:ext>
              </a:extLst>
            </p:cNvPr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672" name="Google Shape;4594;p38">
                <a:extLst>
                  <a:ext uri="{FF2B5EF4-FFF2-40B4-BE49-F238E27FC236}">
                    <a16:creationId xmlns:a16="http://schemas.microsoft.com/office/drawing/2014/main" id="{80841EC1-8B21-4543-81FF-CB17990B28A6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3" name="Google Shape;4595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A651FFC9-26B1-4452-B59B-3DF75E7EBF7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5" name="Google Shape;4596;p38">
              <a:extLst>
                <a:ext uri="{FF2B5EF4-FFF2-40B4-BE49-F238E27FC236}">
                  <a16:creationId xmlns:a16="http://schemas.microsoft.com/office/drawing/2014/main" id="{55BFC4A3-9B0D-49ED-AD5A-349D80145DD2}"/>
                </a:ext>
              </a:extLst>
            </p:cNvPr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670" name="Google Shape;4597;p38">
                <a:extLst>
                  <a:ext uri="{FF2B5EF4-FFF2-40B4-BE49-F238E27FC236}">
                    <a16:creationId xmlns:a16="http://schemas.microsoft.com/office/drawing/2014/main" id="{2E47C6CD-1EC8-468E-A619-E1D44EC5A245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671" name="Google Shape;4598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89B8FBFA-8A09-481F-A61C-68E9D72FAAA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666" name="Google Shape;4599;p38">
              <a:extLst>
                <a:ext uri="{FF2B5EF4-FFF2-40B4-BE49-F238E27FC236}">
                  <a16:creationId xmlns:a16="http://schemas.microsoft.com/office/drawing/2014/main" id="{CA9A7B3E-80C5-4600-B695-4952B3513EFB}"/>
                </a:ext>
              </a:extLst>
            </p:cNvPr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667" name="Google Shape;4600;p38">
                <a:extLst>
                  <a:ext uri="{FF2B5EF4-FFF2-40B4-BE49-F238E27FC236}">
                    <a16:creationId xmlns:a16="http://schemas.microsoft.com/office/drawing/2014/main" id="{9C96F148-9379-45D7-9146-3F2FAC5F5C28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4601;p38">
                <a:extLst>
                  <a:ext uri="{FF2B5EF4-FFF2-40B4-BE49-F238E27FC236}">
                    <a16:creationId xmlns:a16="http://schemas.microsoft.com/office/drawing/2014/main" id="{1C24625D-2D0C-4675-8F10-7484F3A72108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4602;p38">
                <a:extLst>
                  <a:ext uri="{FF2B5EF4-FFF2-40B4-BE49-F238E27FC236}">
                    <a16:creationId xmlns:a16="http://schemas.microsoft.com/office/drawing/2014/main" id="{E0A923E1-FF21-4B40-A9ED-AD7A54E33D64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5" name="Google Shape;4479;p38">
            <a:extLst>
              <a:ext uri="{FF2B5EF4-FFF2-40B4-BE49-F238E27FC236}">
                <a16:creationId xmlns:a16="http://schemas.microsoft.com/office/drawing/2014/main" id="{064C3D05-E694-4753-8FF1-EC0FBF4AA20C}"/>
              </a:ext>
            </a:extLst>
          </p:cNvPr>
          <p:cNvGrpSpPr/>
          <p:nvPr/>
        </p:nvGrpSpPr>
        <p:grpSpPr>
          <a:xfrm>
            <a:off x="2664386" y="4820056"/>
            <a:ext cx="2292751" cy="1905085"/>
            <a:chOff x="4383222" y="0"/>
            <a:chExt cx="3618609" cy="3006763"/>
          </a:xfrm>
        </p:grpSpPr>
        <p:grpSp>
          <p:nvGrpSpPr>
            <p:cNvPr id="766" name="Google Shape;4480;p38">
              <a:extLst>
                <a:ext uri="{FF2B5EF4-FFF2-40B4-BE49-F238E27FC236}">
                  <a16:creationId xmlns:a16="http://schemas.microsoft.com/office/drawing/2014/main" id="{5D3E0670-9659-44F0-81D6-40BCBF647232}"/>
                </a:ext>
              </a:extLst>
            </p:cNvPr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886" name="Google Shape;4481;p38">
                <a:extLst>
                  <a:ext uri="{FF2B5EF4-FFF2-40B4-BE49-F238E27FC236}">
                    <a16:creationId xmlns:a16="http://schemas.microsoft.com/office/drawing/2014/main" id="{E7308BF0-85A6-4F2C-8FDD-0A96600BFFBA}"/>
                  </a:ext>
                </a:extLst>
              </p:cNvPr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4482;p38">
                <a:extLst>
                  <a:ext uri="{FF2B5EF4-FFF2-40B4-BE49-F238E27FC236}">
                    <a16:creationId xmlns:a16="http://schemas.microsoft.com/office/drawing/2014/main" id="{2B769171-FEB4-4690-AD36-A272AC8A5D30}"/>
                  </a:ext>
                </a:extLst>
              </p:cNvPr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4483;p38">
                <a:extLst>
                  <a:ext uri="{FF2B5EF4-FFF2-40B4-BE49-F238E27FC236}">
                    <a16:creationId xmlns:a16="http://schemas.microsoft.com/office/drawing/2014/main" id="{4F0D3A48-722D-4D95-B82E-686D2CE72E33}"/>
                  </a:ext>
                </a:extLst>
              </p:cNvPr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7" name="Google Shape;4484;p38">
              <a:extLst>
                <a:ext uri="{FF2B5EF4-FFF2-40B4-BE49-F238E27FC236}">
                  <a16:creationId xmlns:a16="http://schemas.microsoft.com/office/drawing/2014/main" id="{759B0529-ED7E-4D6F-8CA4-2525FC8494BB}"/>
                </a:ext>
              </a:extLst>
            </p:cNvPr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883" name="Google Shape;4485;p38">
                <a:extLst>
                  <a:ext uri="{FF2B5EF4-FFF2-40B4-BE49-F238E27FC236}">
                    <a16:creationId xmlns:a16="http://schemas.microsoft.com/office/drawing/2014/main" id="{B7C63615-8B3B-48E9-A83F-4D392158ED6C}"/>
                  </a:ext>
                </a:extLst>
              </p:cNvPr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4486;p38">
                <a:extLst>
                  <a:ext uri="{FF2B5EF4-FFF2-40B4-BE49-F238E27FC236}">
                    <a16:creationId xmlns:a16="http://schemas.microsoft.com/office/drawing/2014/main" id="{04E20294-9B0E-463E-A99A-349A6E57E6ED}"/>
                  </a:ext>
                </a:extLst>
              </p:cNvPr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4487;p38">
                <a:extLst>
                  <a:ext uri="{FF2B5EF4-FFF2-40B4-BE49-F238E27FC236}">
                    <a16:creationId xmlns:a16="http://schemas.microsoft.com/office/drawing/2014/main" id="{5C1EFC1B-AC17-4B65-8D08-0880AA6CE036}"/>
                  </a:ext>
                </a:extLst>
              </p:cNvPr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8" name="Google Shape;4488;p38">
              <a:extLst>
                <a:ext uri="{FF2B5EF4-FFF2-40B4-BE49-F238E27FC236}">
                  <a16:creationId xmlns:a16="http://schemas.microsoft.com/office/drawing/2014/main" id="{DC3061E5-6381-4C73-8B81-5BE46CBD174C}"/>
                </a:ext>
              </a:extLst>
            </p:cNvPr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880" name="Google Shape;4489;p38">
                <a:extLst>
                  <a:ext uri="{FF2B5EF4-FFF2-40B4-BE49-F238E27FC236}">
                    <a16:creationId xmlns:a16="http://schemas.microsoft.com/office/drawing/2014/main" id="{69C26E7C-E844-4F83-94A5-24D0A1EBCA35}"/>
                  </a:ext>
                </a:extLst>
              </p:cNvPr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1" name="Google Shape;4490;p38">
                <a:extLst>
                  <a:ext uri="{FF2B5EF4-FFF2-40B4-BE49-F238E27FC236}">
                    <a16:creationId xmlns:a16="http://schemas.microsoft.com/office/drawing/2014/main" id="{EE22E0F3-C0F9-4299-B92D-3EBE33EEC164}"/>
                  </a:ext>
                </a:extLst>
              </p:cNvPr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2" name="Google Shape;4491;p38">
                <a:extLst>
                  <a:ext uri="{FF2B5EF4-FFF2-40B4-BE49-F238E27FC236}">
                    <a16:creationId xmlns:a16="http://schemas.microsoft.com/office/drawing/2014/main" id="{1ECAF82E-0CED-4AB6-ACC6-EDA9722F324C}"/>
                  </a:ext>
                </a:extLst>
              </p:cNvPr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9" name="Google Shape;4492;p38">
              <a:extLst>
                <a:ext uri="{FF2B5EF4-FFF2-40B4-BE49-F238E27FC236}">
                  <a16:creationId xmlns:a16="http://schemas.microsoft.com/office/drawing/2014/main" id="{85B461E1-432A-4745-84C8-85FEE8D6F8FB}"/>
                </a:ext>
              </a:extLst>
            </p:cNvPr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877" name="Google Shape;4493;p38">
                <a:extLst>
                  <a:ext uri="{FF2B5EF4-FFF2-40B4-BE49-F238E27FC236}">
                    <a16:creationId xmlns:a16="http://schemas.microsoft.com/office/drawing/2014/main" id="{8B19346D-1B34-40D4-AE1A-0E66B81C4BDC}"/>
                  </a:ext>
                </a:extLst>
              </p:cNvPr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8" name="Google Shape;4494;p38">
                <a:extLst>
                  <a:ext uri="{FF2B5EF4-FFF2-40B4-BE49-F238E27FC236}">
                    <a16:creationId xmlns:a16="http://schemas.microsoft.com/office/drawing/2014/main" id="{E069B2B4-2A71-4300-979E-EC936008A272}"/>
                  </a:ext>
                </a:extLst>
              </p:cNvPr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9" name="Google Shape;4495;p38">
                <a:extLst>
                  <a:ext uri="{FF2B5EF4-FFF2-40B4-BE49-F238E27FC236}">
                    <a16:creationId xmlns:a16="http://schemas.microsoft.com/office/drawing/2014/main" id="{1042C5CB-6F74-4FD8-9A7F-AA50DE6E7626}"/>
                  </a:ext>
                </a:extLst>
              </p:cNvPr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0" name="Google Shape;4496;p38">
              <a:extLst>
                <a:ext uri="{FF2B5EF4-FFF2-40B4-BE49-F238E27FC236}">
                  <a16:creationId xmlns:a16="http://schemas.microsoft.com/office/drawing/2014/main" id="{84244335-FC1F-46C2-9CC4-3DA04079834E}"/>
                </a:ext>
              </a:extLst>
            </p:cNvPr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874" name="Google Shape;4497;p38">
                <a:extLst>
                  <a:ext uri="{FF2B5EF4-FFF2-40B4-BE49-F238E27FC236}">
                    <a16:creationId xmlns:a16="http://schemas.microsoft.com/office/drawing/2014/main" id="{F166A6C5-2724-49EF-A10D-06493A4184B3}"/>
                  </a:ext>
                </a:extLst>
              </p:cNvPr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5" name="Google Shape;4498;p38">
                <a:extLst>
                  <a:ext uri="{FF2B5EF4-FFF2-40B4-BE49-F238E27FC236}">
                    <a16:creationId xmlns:a16="http://schemas.microsoft.com/office/drawing/2014/main" id="{21B763DF-69A8-4773-8CEB-84BA3A8900DF}"/>
                  </a:ext>
                </a:extLst>
              </p:cNvPr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6" name="Google Shape;4499;p38">
                <a:extLst>
                  <a:ext uri="{FF2B5EF4-FFF2-40B4-BE49-F238E27FC236}">
                    <a16:creationId xmlns:a16="http://schemas.microsoft.com/office/drawing/2014/main" id="{57AC6BD7-3280-498D-9AA2-7D0FE9BCEBAC}"/>
                  </a:ext>
                </a:extLst>
              </p:cNvPr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1" name="Google Shape;4500;p38">
              <a:extLst>
                <a:ext uri="{FF2B5EF4-FFF2-40B4-BE49-F238E27FC236}">
                  <a16:creationId xmlns:a16="http://schemas.microsoft.com/office/drawing/2014/main" id="{90C07A2B-EA9B-4E37-8067-900A7B06241C}"/>
                </a:ext>
              </a:extLst>
            </p:cNvPr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871" name="Google Shape;4501;p38">
                <a:extLst>
                  <a:ext uri="{FF2B5EF4-FFF2-40B4-BE49-F238E27FC236}">
                    <a16:creationId xmlns:a16="http://schemas.microsoft.com/office/drawing/2014/main" id="{211566AD-4770-4A60-832B-CA92713F4059}"/>
                  </a:ext>
                </a:extLst>
              </p:cNvPr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2" name="Google Shape;4502;p38">
                <a:extLst>
                  <a:ext uri="{FF2B5EF4-FFF2-40B4-BE49-F238E27FC236}">
                    <a16:creationId xmlns:a16="http://schemas.microsoft.com/office/drawing/2014/main" id="{B6ED108A-1C48-47EA-8D75-9863C2A9A955}"/>
                  </a:ext>
                </a:extLst>
              </p:cNvPr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3" name="Google Shape;4503;p38">
                <a:extLst>
                  <a:ext uri="{FF2B5EF4-FFF2-40B4-BE49-F238E27FC236}">
                    <a16:creationId xmlns:a16="http://schemas.microsoft.com/office/drawing/2014/main" id="{9BFA51F6-1856-4BE6-A88C-FA1CFDD80FD6}"/>
                  </a:ext>
                </a:extLst>
              </p:cNvPr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2" name="Google Shape;4504;p38">
              <a:extLst>
                <a:ext uri="{FF2B5EF4-FFF2-40B4-BE49-F238E27FC236}">
                  <a16:creationId xmlns:a16="http://schemas.microsoft.com/office/drawing/2014/main" id="{7EF7394B-B11C-4097-A9C2-B70486F6D28F}"/>
                </a:ext>
              </a:extLst>
            </p:cNvPr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868" name="Google Shape;4505;p38">
                <a:extLst>
                  <a:ext uri="{FF2B5EF4-FFF2-40B4-BE49-F238E27FC236}">
                    <a16:creationId xmlns:a16="http://schemas.microsoft.com/office/drawing/2014/main" id="{A3CC3821-3865-4199-B155-6FEA17650E9A}"/>
                  </a:ext>
                </a:extLst>
              </p:cNvPr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4506;p38">
                <a:extLst>
                  <a:ext uri="{FF2B5EF4-FFF2-40B4-BE49-F238E27FC236}">
                    <a16:creationId xmlns:a16="http://schemas.microsoft.com/office/drawing/2014/main" id="{D93F73AB-BA98-467C-8391-CCD05890A85B}"/>
                  </a:ext>
                </a:extLst>
              </p:cNvPr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0" name="Google Shape;4507;p38">
                <a:extLst>
                  <a:ext uri="{FF2B5EF4-FFF2-40B4-BE49-F238E27FC236}">
                    <a16:creationId xmlns:a16="http://schemas.microsoft.com/office/drawing/2014/main" id="{37920FD8-81BB-4D3B-B995-ACBAD1752A69}"/>
                  </a:ext>
                </a:extLst>
              </p:cNvPr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3" name="Google Shape;4508;p38">
              <a:extLst>
                <a:ext uri="{FF2B5EF4-FFF2-40B4-BE49-F238E27FC236}">
                  <a16:creationId xmlns:a16="http://schemas.microsoft.com/office/drawing/2014/main" id="{12CD6EC4-C22F-4FBD-95B4-6F7CCC56251F}"/>
                </a:ext>
              </a:extLst>
            </p:cNvPr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865" name="Google Shape;4509;p38">
                <a:extLst>
                  <a:ext uri="{FF2B5EF4-FFF2-40B4-BE49-F238E27FC236}">
                    <a16:creationId xmlns:a16="http://schemas.microsoft.com/office/drawing/2014/main" id="{7C40670D-C29E-415F-AA54-709921279E43}"/>
                  </a:ext>
                </a:extLst>
              </p:cNvPr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6" name="Google Shape;4510;p38">
                <a:extLst>
                  <a:ext uri="{FF2B5EF4-FFF2-40B4-BE49-F238E27FC236}">
                    <a16:creationId xmlns:a16="http://schemas.microsoft.com/office/drawing/2014/main" id="{B7412787-EAF9-4246-B358-EB760067D8C1}"/>
                  </a:ext>
                </a:extLst>
              </p:cNvPr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7" name="Google Shape;4511;p38">
                <a:extLst>
                  <a:ext uri="{FF2B5EF4-FFF2-40B4-BE49-F238E27FC236}">
                    <a16:creationId xmlns:a16="http://schemas.microsoft.com/office/drawing/2014/main" id="{E80F0372-944B-4AFD-A855-C137E5EFC467}"/>
                  </a:ext>
                </a:extLst>
              </p:cNvPr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4512;p38">
              <a:extLst>
                <a:ext uri="{FF2B5EF4-FFF2-40B4-BE49-F238E27FC236}">
                  <a16:creationId xmlns:a16="http://schemas.microsoft.com/office/drawing/2014/main" id="{ADB315ED-F627-46A2-AC41-AE03B62416A4}"/>
                </a:ext>
              </a:extLst>
            </p:cNvPr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862" name="Google Shape;4513;p38">
                <a:extLst>
                  <a:ext uri="{FF2B5EF4-FFF2-40B4-BE49-F238E27FC236}">
                    <a16:creationId xmlns:a16="http://schemas.microsoft.com/office/drawing/2014/main" id="{E38C6013-2C20-4F0D-9D95-8EF6D386974C}"/>
                  </a:ext>
                </a:extLst>
              </p:cNvPr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3" name="Google Shape;4514;p38">
                <a:extLst>
                  <a:ext uri="{FF2B5EF4-FFF2-40B4-BE49-F238E27FC236}">
                    <a16:creationId xmlns:a16="http://schemas.microsoft.com/office/drawing/2014/main" id="{22D53D26-0F97-4183-92AF-29C09B566340}"/>
                  </a:ext>
                </a:extLst>
              </p:cNvPr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4515;p38">
                <a:extLst>
                  <a:ext uri="{FF2B5EF4-FFF2-40B4-BE49-F238E27FC236}">
                    <a16:creationId xmlns:a16="http://schemas.microsoft.com/office/drawing/2014/main" id="{08DBC9F3-4D41-44CD-93B6-0CB3557535E8}"/>
                  </a:ext>
                </a:extLst>
              </p:cNvPr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4516;p38">
              <a:extLst>
                <a:ext uri="{FF2B5EF4-FFF2-40B4-BE49-F238E27FC236}">
                  <a16:creationId xmlns:a16="http://schemas.microsoft.com/office/drawing/2014/main" id="{BA4F38DE-331C-45E7-946F-74A74E80C011}"/>
                </a:ext>
              </a:extLst>
            </p:cNvPr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859" name="Google Shape;4517;p38">
                <a:extLst>
                  <a:ext uri="{FF2B5EF4-FFF2-40B4-BE49-F238E27FC236}">
                    <a16:creationId xmlns:a16="http://schemas.microsoft.com/office/drawing/2014/main" id="{68C23A98-A2ED-4758-8C12-D6B1D8619FBD}"/>
                  </a:ext>
                </a:extLst>
              </p:cNvPr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4518;p38">
                <a:extLst>
                  <a:ext uri="{FF2B5EF4-FFF2-40B4-BE49-F238E27FC236}">
                    <a16:creationId xmlns:a16="http://schemas.microsoft.com/office/drawing/2014/main" id="{9567E9C6-7611-4ABA-96C0-1569CA17F93C}"/>
                  </a:ext>
                </a:extLst>
              </p:cNvPr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4519;p38">
                <a:extLst>
                  <a:ext uri="{FF2B5EF4-FFF2-40B4-BE49-F238E27FC236}">
                    <a16:creationId xmlns:a16="http://schemas.microsoft.com/office/drawing/2014/main" id="{3A9C4297-DDF3-4FC4-9013-35DFF946173B}"/>
                  </a:ext>
                </a:extLst>
              </p:cNvPr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6" name="Google Shape;4520;p38">
              <a:extLst>
                <a:ext uri="{FF2B5EF4-FFF2-40B4-BE49-F238E27FC236}">
                  <a16:creationId xmlns:a16="http://schemas.microsoft.com/office/drawing/2014/main" id="{EC902AA5-591F-4C2A-B09E-C2CA3AC5A914}"/>
                </a:ext>
              </a:extLst>
            </p:cNvPr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856" name="Google Shape;4521;p38">
                <a:extLst>
                  <a:ext uri="{FF2B5EF4-FFF2-40B4-BE49-F238E27FC236}">
                    <a16:creationId xmlns:a16="http://schemas.microsoft.com/office/drawing/2014/main" id="{4C77FFCF-2CBB-4393-B461-288B8D78A5B3}"/>
                  </a:ext>
                </a:extLst>
              </p:cNvPr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4522;p38">
                <a:extLst>
                  <a:ext uri="{FF2B5EF4-FFF2-40B4-BE49-F238E27FC236}">
                    <a16:creationId xmlns:a16="http://schemas.microsoft.com/office/drawing/2014/main" id="{FAAB1887-94B8-4D68-9EBE-05DD0508DBD3}"/>
                  </a:ext>
                </a:extLst>
              </p:cNvPr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8" name="Google Shape;4523;p38">
                <a:extLst>
                  <a:ext uri="{FF2B5EF4-FFF2-40B4-BE49-F238E27FC236}">
                    <a16:creationId xmlns:a16="http://schemas.microsoft.com/office/drawing/2014/main" id="{40CA6D9D-0875-48FF-847E-0BF35D2E7D8C}"/>
                  </a:ext>
                </a:extLst>
              </p:cNvPr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7" name="Google Shape;4524;p38">
              <a:extLst>
                <a:ext uri="{FF2B5EF4-FFF2-40B4-BE49-F238E27FC236}">
                  <a16:creationId xmlns:a16="http://schemas.microsoft.com/office/drawing/2014/main" id="{2CDF8E3A-85FF-430D-A334-0B736EBBACEB}"/>
                </a:ext>
              </a:extLst>
            </p:cNvPr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853" name="Google Shape;4525;p38">
                <a:extLst>
                  <a:ext uri="{FF2B5EF4-FFF2-40B4-BE49-F238E27FC236}">
                    <a16:creationId xmlns:a16="http://schemas.microsoft.com/office/drawing/2014/main" id="{D460AA65-C1E8-4147-B942-B4D32F110813}"/>
                  </a:ext>
                </a:extLst>
              </p:cNvPr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4" name="Google Shape;4526;p38">
                <a:extLst>
                  <a:ext uri="{FF2B5EF4-FFF2-40B4-BE49-F238E27FC236}">
                    <a16:creationId xmlns:a16="http://schemas.microsoft.com/office/drawing/2014/main" id="{50DCDACE-FD1D-4690-979F-F6BB1A0EEDAA}"/>
                  </a:ext>
                </a:extLst>
              </p:cNvPr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5" name="Google Shape;4527;p38">
                <a:extLst>
                  <a:ext uri="{FF2B5EF4-FFF2-40B4-BE49-F238E27FC236}">
                    <a16:creationId xmlns:a16="http://schemas.microsoft.com/office/drawing/2014/main" id="{0DF75620-3A97-494B-A479-C4C6350898A2}"/>
                  </a:ext>
                </a:extLst>
              </p:cNvPr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8" name="Google Shape;4528;p38">
              <a:extLst>
                <a:ext uri="{FF2B5EF4-FFF2-40B4-BE49-F238E27FC236}">
                  <a16:creationId xmlns:a16="http://schemas.microsoft.com/office/drawing/2014/main" id="{D88F8160-2FC8-424C-92A8-B79EFD0153E9}"/>
                </a:ext>
              </a:extLst>
            </p:cNvPr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850" name="Google Shape;4529;p38">
                <a:extLst>
                  <a:ext uri="{FF2B5EF4-FFF2-40B4-BE49-F238E27FC236}">
                    <a16:creationId xmlns:a16="http://schemas.microsoft.com/office/drawing/2014/main" id="{2C9918C8-6AA3-401A-926E-18DBB15CC647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1" name="Google Shape;4530;p38">
                <a:extLst>
                  <a:ext uri="{FF2B5EF4-FFF2-40B4-BE49-F238E27FC236}">
                    <a16:creationId xmlns:a16="http://schemas.microsoft.com/office/drawing/2014/main" id="{414A0364-6869-41B8-AB88-A3EF1BC56864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4531;p38">
                <a:extLst>
                  <a:ext uri="{FF2B5EF4-FFF2-40B4-BE49-F238E27FC236}">
                    <a16:creationId xmlns:a16="http://schemas.microsoft.com/office/drawing/2014/main" id="{188A4DF4-E384-413B-A24C-B086502733F4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9" name="Google Shape;4532;p38">
              <a:extLst>
                <a:ext uri="{FF2B5EF4-FFF2-40B4-BE49-F238E27FC236}">
                  <a16:creationId xmlns:a16="http://schemas.microsoft.com/office/drawing/2014/main" id="{84789B1D-9095-4720-9E60-EE01F7A8531C}"/>
                </a:ext>
              </a:extLst>
            </p:cNvPr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847" name="Google Shape;4533;p38">
                <a:extLst>
                  <a:ext uri="{FF2B5EF4-FFF2-40B4-BE49-F238E27FC236}">
                    <a16:creationId xmlns:a16="http://schemas.microsoft.com/office/drawing/2014/main" id="{AD5B1743-19F8-4E8A-8C0D-49BBA8FE4F21}"/>
                  </a:ext>
                </a:extLst>
              </p:cNvPr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4534;p38">
                <a:extLst>
                  <a:ext uri="{FF2B5EF4-FFF2-40B4-BE49-F238E27FC236}">
                    <a16:creationId xmlns:a16="http://schemas.microsoft.com/office/drawing/2014/main" id="{6A884A71-4F03-41B2-9178-870D1F2B212A}"/>
                  </a:ext>
                </a:extLst>
              </p:cNvPr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4535;p38">
                <a:extLst>
                  <a:ext uri="{FF2B5EF4-FFF2-40B4-BE49-F238E27FC236}">
                    <a16:creationId xmlns:a16="http://schemas.microsoft.com/office/drawing/2014/main" id="{641E1BA5-A2AA-4AFB-81B7-5A111C03B87F}"/>
                  </a:ext>
                </a:extLst>
              </p:cNvPr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4536;p38">
              <a:extLst>
                <a:ext uri="{FF2B5EF4-FFF2-40B4-BE49-F238E27FC236}">
                  <a16:creationId xmlns:a16="http://schemas.microsoft.com/office/drawing/2014/main" id="{01499DB4-C57F-47AF-BF23-69A95B3DD41B}"/>
                </a:ext>
              </a:extLst>
            </p:cNvPr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844" name="Google Shape;4537;p38">
                <a:extLst>
                  <a:ext uri="{FF2B5EF4-FFF2-40B4-BE49-F238E27FC236}">
                    <a16:creationId xmlns:a16="http://schemas.microsoft.com/office/drawing/2014/main" id="{43B7A69C-FC80-4378-856A-98DA6783F32E}"/>
                  </a:ext>
                </a:extLst>
              </p:cNvPr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4538;p38">
                <a:extLst>
                  <a:ext uri="{FF2B5EF4-FFF2-40B4-BE49-F238E27FC236}">
                    <a16:creationId xmlns:a16="http://schemas.microsoft.com/office/drawing/2014/main" id="{21986C5E-2D18-47DD-8BAF-A5659A0542A9}"/>
                  </a:ext>
                </a:extLst>
              </p:cNvPr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4539;p38">
                <a:extLst>
                  <a:ext uri="{FF2B5EF4-FFF2-40B4-BE49-F238E27FC236}">
                    <a16:creationId xmlns:a16="http://schemas.microsoft.com/office/drawing/2014/main" id="{D072C463-559E-490A-ACB1-46DC3E43339F}"/>
                  </a:ext>
                </a:extLst>
              </p:cNvPr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1" name="Google Shape;4540;p38">
              <a:extLst>
                <a:ext uri="{FF2B5EF4-FFF2-40B4-BE49-F238E27FC236}">
                  <a16:creationId xmlns:a16="http://schemas.microsoft.com/office/drawing/2014/main" id="{5C858DA3-4445-424D-B8F9-01731A3F23CF}"/>
                </a:ext>
              </a:extLst>
            </p:cNvPr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841" name="Google Shape;4541;p38">
                <a:extLst>
                  <a:ext uri="{FF2B5EF4-FFF2-40B4-BE49-F238E27FC236}">
                    <a16:creationId xmlns:a16="http://schemas.microsoft.com/office/drawing/2014/main" id="{3DDB26B9-A0AF-4C3A-8DAE-22FB400E81BF}"/>
                  </a:ext>
                </a:extLst>
              </p:cNvPr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4542;p38">
                <a:extLst>
                  <a:ext uri="{FF2B5EF4-FFF2-40B4-BE49-F238E27FC236}">
                    <a16:creationId xmlns:a16="http://schemas.microsoft.com/office/drawing/2014/main" id="{0D3C8657-03C0-4F7F-868E-CB494DFA71C7}"/>
                  </a:ext>
                </a:extLst>
              </p:cNvPr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3" name="Google Shape;4543;p38">
                <a:extLst>
                  <a:ext uri="{FF2B5EF4-FFF2-40B4-BE49-F238E27FC236}">
                    <a16:creationId xmlns:a16="http://schemas.microsoft.com/office/drawing/2014/main" id="{26DA9D90-A4E7-4A2D-9FF6-6857F1DFA11C}"/>
                  </a:ext>
                </a:extLst>
              </p:cNvPr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2" name="Google Shape;4544;p38">
              <a:extLst>
                <a:ext uri="{FF2B5EF4-FFF2-40B4-BE49-F238E27FC236}">
                  <a16:creationId xmlns:a16="http://schemas.microsoft.com/office/drawing/2014/main" id="{F42FEED6-FC96-4947-91BB-1CBAA14B5D94}"/>
                </a:ext>
              </a:extLst>
            </p:cNvPr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838" name="Google Shape;4545;p38">
                <a:extLst>
                  <a:ext uri="{FF2B5EF4-FFF2-40B4-BE49-F238E27FC236}">
                    <a16:creationId xmlns:a16="http://schemas.microsoft.com/office/drawing/2014/main" id="{D895F566-94F1-4C73-8E40-FD594DB5CF8E}"/>
                  </a:ext>
                </a:extLst>
              </p:cNvPr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4546;p38">
                <a:extLst>
                  <a:ext uri="{FF2B5EF4-FFF2-40B4-BE49-F238E27FC236}">
                    <a16:creationId xmlns:a16="http://schemas.microsoft.com/office/drawing/2014/main" id="{DE0FFAA7-6244-422F-ADB8-7406F5BAAF0F}"/>
                  </a:ext>
                </a:extLst>
              </p:cNvPr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4547;p38">
                <a:extLst>
                  <a:ext uri="{FF2B5EF4-FFF2-40B4-BE49-F238E27FC236}">
                    <a16:creationId xmlns:a16="http://schemas.microsoft.com/office/drawing/2014/main" id="{179C8514-6437-42BC-8F3E-8B6AA92E100D}"/>
                  </a:ext>
                </a:extLst>
              </p:cNvPr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4548;p38">
              <a:extLst>
                <a:ext uri="{FF2B5EF4-FFF2-40B4-BE49-F238E27FC236}">
                  <a16:creationId xmlns:a16="http://schemas.microsoft.com/office/drawing/2014/main" id="{71E8D271-355B-45B9-B83A-2C65329833DA}"/>
                </a:ext>
              </a:extLst>
            </p:cNvPr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835" name="Google Shape;4549;p38">
                <a:extLst>
                  <a:ext uri="{FF2B5EF4-FFF2-40B4-BE49-F238E27FC236}">
                    <a16:creationId xmlns:a16="http://schemas.microsoft.com/office/drawing/2014/main" id="{086A82DA-3F9C-43E2-8551-D3ACF131891C}"/>
                  </a:ext>
                </a:extLst>
              </p:cNvPr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4550;p38">
                <a:extLst>
                  <a:ext uri="{FF2B5EF4-FFF2-40B4-BE49-F238E27FC236}">
                    <a16:creationId xmlns:a16="http://schemas.microsoft.com/office/drawing/2014/main" id="{9CBB679F-79C5-4375-AE51-50C1131D5616}"/>
                  </a:ext>
                </a:extLst>
              </p:cNvPr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4551;p38">
                <a:extLst>
                  <a:ext uri="{FF2B5EF4-FFF2-40B4-BE49-F238E27FC236}">
                    <a16:creationId xmlns:a16="http://schemas.microsoft.com/office/drawing/2014/main" id="{1B55D818-A97C-4505-AE74-5B8A6A4FFD19}"/>
                  </a:ext>
                </a:extLst>
              </p:cNvPr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4" name="Google Shape;4552;p38">
              <a:extLst>
                <a:ext uri="{FF2B5EF4-FFF2-40B4-BE49-F238E27FC236}">
                  <a16:creationId xmlns:a16="http://schemas.microsoft.com/office/drawing/2014/main" id="{E64E0C33-6F60-4BF8-865A-334D0F9A22A4}"/>
                </a:ext>
              </a:extLst>
            </p:cNvPr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832" name="Google Shape;4553;p38">
                <a:extLst>
                  <a:ext uri="{FF2B5EF4-FFF2-40B4-BE49-F238E27FC236}">
                    <a16:creationId xmlns:a16="http://schemas.microsoft.com/office/drawing/2014/main" id="{C0821660-AB70-449C-9C9A-951707AF5BF7}"/>
                  </a:ext>
                </a:extLst>
              </p:cNvPr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3" name="Google Shape;4554;p38">
                <a:extLst>
                  <a:ext uri="{FF2B5EF4-FFF2-40B4-BE49-F238E27FC236}">
                    <a16:creationId xmlns:a16="http://schemas.microsoft.com/office/drawing/2014/main" id="{541F4CC8-358D-41A8-9A71-CCA5F4B51336}"/>
                  </a:ext>
                </a:extLst>
              </p:cNvPr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4" name="Google Shape;4555;p38">
                <a:extLst>
                  <a:ext uri="{FF2B5EF4-FFF2-40B4-BE49-F238E27FC236}">
                    <a16:creationId xmlns:a16="http://schemas.microsoft.com/office/drawing/2014/main" id="{64097D47-07B3-4127-8AAA-A4EE0490C563}"/>
                  </a:ext>
                </a:extLst>
              </p:cNvPr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4556;p38">
              <a:extLst>
                <a:ext uri="{FF2B5EF4-FFF2-40B4-BE49-F238E27FC236}">
                  <a16:creationId xmlns:a16="http://schemas.microsoft.com/office/drawing/2014/main" id="{166B0684-B87B-40EB-ACA4-FBBA09BFCD18}"/>
                </a:ext>
              </a:extLst>
            </p:cNvPr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829" name="Google Shape;4557;p38">
                <a:extLst>
                  <a:ext uri="{FF2B5EF4-FFF2-40B4-BE49-F238E27FC236}">
                    <a16:creationId xmlns:a16="http://schemas.microsoft.com/office/drawing/2014/main" id="{1DBCD56C-56DF-4549-88CB-6D259918DDB4}"/>
                  </a:ext>
                </a:extLst>
              </p:cNvPr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4558;p38">
                <a:extLst>
                  <a:ext uri="{FF2B5EF4-FFF2-40B4-BE49-F238E27FC236}">
                    <a16:creationId xmlns:a16="http://schemas.microsoft.com/office/drawing/2014/main" id="{5EEA512C-FF91-49AB-A321-40A7DF4309CF}"/>
                  </a:ext>
                </a:extLst>
              </p:cNvPr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4559;p38">
                <a:extLst>
                  <a:ext uri="{FF2B5EF4-FFF2-40B4-BE49-F238E27FC236}">
                    <a16:creationId xmlns:a16="http://schemas.microsoft.com/office/drawing/2014/main" id="{8594E1C3-46E6-462C-91B7-431EA027C271}"/>
                  </a:ext>
                </a:extLst>
              </p:cNvPr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6" name="Google Shape;4560;p38">
              <a:extLst>
                <a:ext uri="{FF2B5EF4-FFF2-40B4-BE49-F238E27FC236}">
                  <a16:creationId xmlns:a16="http://schemas.microsoft.com/office/drawing/2014/main" id="{772B3DE9-770D-463C-BC08-33E8A2959C78}"/>
                </a:ext>
              </a:extLst>
            </p:cNvPr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826" name="Google Shape;4561;p38">
                <a:extLst>
                  <a:ext uri="{FF2B5EF4-FFF2-40B4-BE49-F238E27FC236}">
                    <a16:creationId xmlns:a16="http://schemas.microsoft.com/office/drawing/2014/main" id="{CE553FE9-DAC9-4851-A949-7040C82FFE81}"/>
                  </a:ext>
                </a:extLst>
              </p:cNvPr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4562;p38">
                <a:extLst>
                  <a:ext uri="{FF2B5EF4-FFF2-40B4-BE49-F238E27FC236}">
                    <a16:creationId xmlns:a16="http://schemas.microsoft.com/office/drawing/2014/main" id="{8E839872-95E6-41AA-9151-0688B37F022F}"/>
                  </a:ext>
                </a:extLst>
              </p:cNvPr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4563;p38">
                <a:extLst>
                  <a:ext uri="{FF2B5EF4-FFF2-40B4-BE49-F238E27FC236}">
                    <a16:creationId xmlns:a16="http://schemas.microsoft.com/office/drawing/2014/main" id="{1A307799-0E96-4FF4-8E2C-328C448F3251}"/>
                  </a:ext>
                </a:extLst>
              </p:cNvPr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7" name="Google Shape;4564;p38">
              <a:extLst>
                <a:ext uri="{FF2B5EF4-FFF2-40B4-BE49-F238E27FC236}">
                  <a16:creationId xmlns:a16="http://schemas.microsoft.com/office/drawing/2014/main" id="{30915C97-9CA3-4B1B-8D84-BF7F799EBCB8}"/>
                </a:ext>
              </a:extLst>
            </p:cNvPr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823" name="Google Shape;4565;p38">
                <a:extLst>
                  <a:ext uri="{FF2B5EF4-FFF2-40B4-BE49-F238E27FC236}">
                    <a16:creationId xmlns:a16="http://schemas.microsoft.com/office/drawing/2014/main" id="{6A35727C-BE4B-4189-838F-D08DD75CB7E4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4566;p38">
                <a:extLst>
                  <a:ext uri="{FF2B5EF4-FFF2-40B4-BE49-F238E27FC236}">
                    <a16:creationId xmlns:a16="http://schemas.microsoft.com/office/drawing/2014/main" id="{8A343D34-1E9E-4FF5-B66F-8905A72FC6C4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4567;p38">
                <a:extLst>
                  <a:ext uri="{FF2B5EF4-FFF2-40B4-BE49-F238E27FC236}">
                    <a16:creationId xmlns:a16="http://schemas.microsoft.com/office/drawing/2014/main" id="{8B740C5C-C2D2-4507-940C-EFE9EAB057A2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8" name="Google Shape;4568;p38">
              <a:extLst>
                <a:ext uri="{FF2B5EF4-FFF2-40B4-BE49-F238E27FC236}">
                  <a16:creationId xmlns:a16="http://schemas.microsoft.com/office/drawing/2014/main" id="{6EB3CB29-39EC-4406-8646-1F20CD7F4C79}"/>
                </a:ext>
              </a:extLst>
            </p:cNvPr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820" name="Google Shape;4569;p38">
                <a:extLst>
                  <a:ext uri="{FF2B5EF4-FFF2-40B4-BE49-F238E27FC236}">
                    <a16:creationId xmlns:a16="http://schemas.microsoft.com/office/drawing/2014/main" id="{B460D7D9-56DE-460D-B55A-2827877C0D1F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4570;p38">
                <a:extLst>
                  <a:ext uri="{FF2B5EF4-FFF2-40B4-BE49-F238E27FC236}">
                    <a16:creationId xmlns:a16="http://schemas.microsoft.com/office/drawing/2014/main" id="{3BCF7B92-E4CF-4ED1-A7E8-70F51F74F3A5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2" name="Google Shape;4571;p38">
                <a:extLst>
                  <a:ext uri="{FF2B5EF4-FFF2-40B4-BE49-F238E27FC236}">
                    <a16:creationId xmlns:a16="http://schemas.microsoft.com/office/drawing/2014/main" id="{7962EE31-B362-4B0F-9D2E-058A0F51D2E9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9" name="Google Shape;4572;p38">
              <a:extLst>
                <a:ext uri="{FF2B5EF4-FFF2-40B4-BE49-F238E27FC236}">
                  <a16:creationId xmlns:a16="http://schemas.microsoft.com/office/drawing/2014/main" id="{C951D2BB-0B9C-47A6-92DA-CD388FA115AF}"/>
                </a:ext>
              </a:extLst>
            </p:cNvPr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818" name="Google Shape;4573;p38">
                <a:extLst>
                  <a:ext uri="{FF2B5EF4-FFF2-40B4-BE49-F238E27FC236}">
                    <a16:creationId xmlns:a16="http://schemas.microsoft.com/office/drawing/2014/main" id="{C5F5D165-2ADD-4400-A1B7-F471B437B678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9" name="Google Shape;4574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7CDCA587-4953-4B79-8CE1-CABD74268E7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0" name="Google Shape;4575;p38">
              <a:extLst>
                <a:ext uri="{FF2B5EF4-FFF2-40B4-BE49-F238E27FC236}">
                  <a16:creationId xmlns:a16="http://schemas.microsoft.com/office/drawing/2014/main" id="{ADD3B3A7-1E28-4661-8887-91B04D66832A}"/>
                </a:ext>
              </a:extLst>
            </p:cNvPr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816" name="Google Shape;4576;p38">
                <a:extLst>
                  <a:ext uri="{FF2B5EF4-FFF2-40B4-BE49-F238E27FC236}">
                    <a16:creationId xmlns:a16="http://schemas.microsoft.com/office/drawing/2014/main" id="{A4F3D72C-C23A-402D-8408-A807674058CF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7" name="Google Shape;4577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225FB47C-C5E2-4DE4-8E93-4354C6003DD4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1" name="Google Shape;4578;p38">
              <a:extLst>
                <a:ext uri="{FF2B5EF4-FFF2-40B4-BE49-F238E27FC236}">
                  <a16:creationId xmlns:a16="http://schemas.microsoft.com/office/drawing/2014/main" id="{5A1A8E3F-DCC1-478D-916E-1581C7C61CB0}"/>
                </a:ext>
              </a:extLst>
            </p:cNvPr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814" name="Google Shape;4579;p38">
                <a:extLst>
                  <a:ext uri="{FF2B5EF4-FFF2-40B4-BE49-F238E27FC236}">
                    <a16:creationId xmlns:a16="http://schemas.microsoft.com/office/drawing/2014/main" id="{0BA5C043-A881-42B5-BAE2-33CC11D4972A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5" name="Google Shape;4580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F5870E05-366D-428A-A283-A1B5CC1548F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2" name="Google Shape;4581;p38">
              <a:extLst>
                <a:ext uri="{FF2B5EF4-FFF2-40B4-BE49-F238E27FC236}">
                  <a16:creationId xmlns:a16="http://schemas.microsoft.com/office/drawing/2014/main" id="{A9B4B5D8-09BF-4552-8B1E-F0C1468076BA}"/>
                </a:ext>
              </a:extLst>
            </p:cNvPr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812" name="Google Shape;4582;p38">
                <a:extLst>
                  <a:ext uri="{FF2B5EF4-FFF2-40B4-BE49-F238E27FC236}">
                    <a16:creationId xmlns:a16="http://schemas.microsoft.com/office/drawing/2014/main" id="{91818F5D-C905-4C1F-95E8-B4CA8591EBD2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3" name="Google Shape;4583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1E951DF7-EACA-4370-A43D-DB8D012BE52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3" name="Google Shape;4584;p38">
              <a:extLst>
                <a:ext uri="{FF2B5EF4-FFF2-40B4-BE49-F238E27FC236}">
                  <a16:creationId xmlns:a16="http://schemas.microsoft.com/office/drawing/2014/main" id="{FEF99D58-CC14-4074-85CE-8860AF43D98B}"/>
                </a:ext>
              </a:extLst>
            </p:cNvPr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810" name="Google Shape;4585;p38">
                <a:extLst>
                  <a:ext uri="{FF2B5EF4-FFF2-40B4-BE49-F238E27FC236}">
                    <a16:creationId xmlns:a16="http://schemas.microsoft.com/office/drawing/2014/main" id="{0F06264C-83F9-4431-BC7D-AB99CE80E605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1" name="Google Shape;4586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EA1E0BA3-9E9D-4AEA-9938-7C0CACF4BE3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4" name="Google Shape;4587;p38">
              <a:extLst>
                <a:ext uri="{FF2B5EF4-FFF2-40B4-BE49-F238E27FC236}">
                  <a16:creationId xmlns:a16="http://schemas.microsoft.com/office/drawing/2014/main" id="{9F35CA13-9C0B-4EAC-95D0-297011955056}"/>
                </a:ext>
              </a:extLst>
            </p:cNvPr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808" name="Google Shape;4588;p38">
                <a:extLst>
                  <a:ext uri="{FF2B5EF4-FFF2-40B4-BE49-F238E27FC236}">
                    <a16:creationId xmlns:a16="http://schemas.microsoft.com/office/drawing/2014/main" id="{126927E7-26EA-4A57-824D-149679E4DF06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09" name="Google Shape;4589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C2CA9C6A-7D18-4398-BF8F-AEACD282029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5" name="Google Shape;4590;p38">
              <a:extLst>
                <a:ext uri="{FF2B5EF4-FFF2-40B4-BE49-F238E27FC236}">
                  <a16:creationId xmlns:a16="http://schemas.microsoft.com/office/drawing/2014/main" id="{D391B9FA-E5D1-4640-8C62-6EF9CED91174}"/>
                </a:ext>
              </a:extLst>
            </p:cNvPr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806" name="Google Shape;4591;p38">
                <a:extLst>
                  <a:ext uri="{FF2B5EF4-FFF2-40B4-BE49-F238E27FC236}">
                    <a16:creationId xmlns:a16="http://schemas.microsoft.com/office/drawing/2014/main" id="{E56253D9-2E35-4D73-97E9-06361B5B3F54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07" name="Google Shape;4592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E333E861-8E8F-4853-BFDF-E199D057422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6" name="Google Shape;4593;p38">
              <a:extLst>
                <a:ext uri="{FF2B5EF4-FFF2-40B4-BE49-F238E27FC236}">
                  <a16:creationId xmlns:a16="http://schemas.microsoft.com/office/drawing/2014/main" id="{7780E140-DBA9-4E61-93B9-267C95F9E7C1}"/>
                </a:ext>
              </a:extLst>
            </p:cNvPr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804" name="Google Shape;4594;p38">
                <a:extLst>
                  <a:ext uri="{FF2B5EF4-FFF2-40B4-BE49-F238E27FC236}">
                    <a16:creationId xmlns:a16="http://schemas.microsoft.com/office/drawing/2014/main" id="{FC3F7DE3-4F42-4395-A39B-631B47C785E5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05" name="Google Shape;4595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E92FFB3E-AED5-4931-A087-C7D1F955E7A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7" name="Google Shape;4596;p38">
              <a:extLst>
                <a:ext uri="{FF2B5EF4-FFF2-40B4-BE49-F238E27FC236}">
                  <a16:creationId xmlns:a16="http://schemas.microsoft.com/office/drawing/2014/main" id="{1E216D0B-EA3A-4659-9119-01B9C5467621}"/>
                </a:ext>
              </a:extLst>
            </p:cNvPr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802" name="Google Shape;4597;p38">
                <a:extLst>
                  <a:ext uri="{FF2B5EF4-FFF2-40B4-BE49-F238E27FC236}">
                    <a16:creationId xmlns:a16="http://schemas.microsoft.com/office/drawing/2014/main" id="{3D01B3D6-3B9E-442F-A234-7AFCB1A6A1F6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03" name="Google Shape;4598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0634B68A-3C75-4F82-BE04-C6605CBA30B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98" name="Google Shape;4599;p38">
              <a:extLst>
                <a:ext uri="{FF2B5EF4-FFF2-40B4-BE49-F238E27FC236}">
                  <a16:creationId xmlns:a16="http://schemas.microsoft.com/office/drawing/2014/main" id="{114B4136-3876-4442-910A-016FB5E15540}"/>
                </a:ext>
              </a:extLst>
            </p:cNvPr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799" name="Google Shape;4600;p38">
                <a:extLst>
                  <a:ext uri="{FF2B5EF4-FFF2-40B4-BE49-F238E27FC236}">
                    <a16:creationId xmlns:a16="http://schemas.microsoft.com/office/drawing/2014/main" id="{5D9E3153-D945-4C5F-AC3E-5A1D10EA65DF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4601;p38">
                <a:extLst>
                  <a:ext uri="{FF2B5EF4-FFF2-40B4-BE49-F238E27FC236}">
                    <a16:creationId xmlns:a16="http://schemas.microsoft.com/office/drawing/2014/main" id="{53247C68-5209-475E-BB29-A36D19E64DAC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4602;p38">
                <a:extLst>
                  <a:ext uri="{FF2B5EF4-FFF2-40B4-BE49-F238E27FC236}">
                    <a16:creationId xmlns:a16="http://schemas.microsoft.com/office/drawing/2014/main" id="{CC3A4AF4-2A21-4DBD-A537-1507D6CFD654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89" name="Google Shape;4479;p38">
            <a:extLst>
              <a:ext uri="{FF2B5EF4-FFF2-40B4-BE49-F238E27FC236}">
                <a16:creationId xmlns:a16="http://schemas.microsoft.com/office/drawing/2014/main" id="{E9C0D488-2D59-4428-AFB0-DF5CA6721A65}"/>
              </a:ext>
            </a:extLst>
          </p:cNvPr>
          <p:cNvGrpSpPr/>
          <p:nvPr/>
        </p:nvGrpSpPr>
        <p:grpSpPr>
          <a:xfrm>
            <a:off x="4813355" y="3779612"/>
            <a:ext cx="2292751" cy="1905085"/>
            <a:chOff x="4383222" y="0"/>
            <a:chExt cx="3618609" cy="3006763"/>
          </a:xfrm>
        </p:grpSpPr>
        <p:grpSp>
          <p:nvGrpSpPr>
            <p:cNvPr id="890" name="Google Shape;4480;p38">
              <a:extLst>
                <a:ext uri="{FF2B5EF4-FFF2-40B4-BE49-F238E27FC236}">
                  <a16:creationId xmlns:a16="http://schemas.microsoft.com/office/drawing/2014/main" id="{3F1478C3-5538-46C6-8EE2-DDB7DCE91C58}"/>
                </a:ext>
              </a:extLst>
            </p:cNvPr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1010" name="Google Shape;4481;p38">
                <a:extLst>
                  <a:ext uri="{FF2B5EF4-FFF2-40B4-BE49-F238E27FC236}">
                    <a16:creationId xmlns:a16="http://schemas.microsoft.com/office/drawing/2014/main" id="{2E3B8686-7146-4366-988B-8F46A5846538}"/>
                  </a:ext>
                </a:extLst>
              </p:cNvPr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4482;p38">
                <a:extLst>
                  <a:ext uri="{FF2B5EF4-FFF2-40B4-BE49-F238E27FC236}">
                    <a16:creationId xmlns:a16="http://schemas.microsoft.com/office/drawing/2014/main" id="{E81063F7-452F-4129-B05B-E9DC86C3C35A}"/>
                  </a:ext>
                </a:extLst>
              </p:cNvPr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4483;p38">
                <a:extLst>
                  <a:ext uri="{FF2B5EF4-FFF2-40B4-BE49-F238E27FC236}">
                    <a16:creationId xmlns:a16="http://schemas.microsoft.com/office/drawing/2014/main" id="{C3D6D6E9-C336-42F2-8B3D-27BD176153CC}"/>
                  </a:ext>
                </a:extLst>
              </p:cNvPr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1" name="Google Shape;4484;p38">
              <a:extLst>
                <a:ext uri="{FF2B5EF4-FFF2-40B4-BE49-F238E27FC236}">
                  <a16:creationId xmlns:a16="http://schemas.microsoft.com/office/drawing/2014/main" id="{C39FC3B1-96B3-4EE3-97CC-64A006C8F231}"/>
                </a:ext>
              </a:extLst>
            </p:cNvPr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1007" name="Google Shape;4485;p38">
                <a:extLst>
                  <a:ext uri="{FF2B5EF4-FFF2-40B4-BE49-F238E27FC236}">
                    <a16:creationId xmlns:a16="http://schemas.microsoft.com/office/drawing/2014/main" id="{7B9284FB-D0A8-44C0-AF09-191E0A3CE9E6}"/>
                  </a:ext>
                </a:extLst>
              </p:cNvPr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8" name="Google Shape;4486;p38">
                <a:extLst>
                  <a:ext uri="{FF2B5EF4-FFF2-40B4-BE49-F238E27FC236}">
                    <a16:creationId xmlns:a16="http://schemas.microsoft.com/office/drawing/2014/main" id="{BAC43C2E-0BB4-4481-890D-A12C98EF1388}"/>
                  </a:ext>
                </a:extLst>
              </p:cNvPr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9" name="Google Shape;4487;p38">
                <a:extLst>
                  <a:ext uri="{FF2B5EF4-FFF2-40B4-BE49-F238E27FC236}">
                    <a16:creationId xmlns:a16="http://schemas.microsoft.com/office/drawing/2014/main" id="{A71F89D8-2FCE-4093-98A6-D50C720AB83F}"/>
                  </a:ext>
                </a:extLst>
              </p:cNvPr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2" name="Google Shape;4488;p38">
              <a:extLst>
                <a:ext uri="{FF2B5EF4-FFF2-40B4-BE49-F238E27FC236}">
                  <a16:creationId xmlns:a16="http://schemas.microsoft.com/office/drawing/2014/main" id="{E10CC5A9-D361-486A-8FED-7AF3ABC2D3A0}"/>
                </a:ext>
              </a:extLst>
            </p:cNvPr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1004" name="Google Shape;4489;p38">
                <a:extLst>
                  <a:ext uri="{FF2B5EF4-FFF2-40B4-BE49-F238E27FC236}">
                    <a16:creationId xmlns:a16="http://schemas.microsoft.com/office/drawing/2014/main" id="{6D574056-33C5-43DC-AC38-A54ED5AEDB42}"/>
                  </a:ext>
                </a:extLst>
              </p:cNvPr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5" name="Google Shape;4490;p38">
                <a:extLst>
                  <a:ext uri="{FF2B5EF4-FFF2-40B4-BE49-F238E27FC236}">
                    <a16:creationId xmlns:a16="http://schemas.microsoft.com/office/drawing/2014/main" id="{DD22C308-45B2-4FEF-86A5-370C41CAB784}"/>
                  </a:ext>
                </a:extLst>
              </p:cNvPr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6" name="Google Shape;4491;p38">
                <a:extLst>
                  <a:ext uri="{FF2B5EF4-FFF2-40B4-BE49-F238E27FC236}">
                    <a16:creationId xmlns:a16="http://schemas.microsoft.com/office/drawing/2014/main" id="{2006B6C2-1E04-4743-A94B-8ECA112EA552}"/>
                  </a:ext>
                </a:extLst>
              </p:cNvPr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3" name="Google Shape;4492;p38">
              <a:extLst>
                <a:ext uri="{FF2B5EF4-FFF2-40B4-BE49-F238E27FC236}">
                  <a16:creationId xmlns:a16="http://schemas.microsoft.com/office/drawing/2014/main" id="{2B234FE0-E664-40F8-988C-0BE349E14847}"/>
                </a:ext>
              </a:extLst>
            </p:cNvPr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1001" name="Google Shape;4493;p38">
                <a:extLst>
                  <a:ext uri="{FF2B5EF4-FFF2-40B4-BE49-F238E27FC236}">
                    <a16:creationId xmlns:a16="http://schemas.microsoft.com/office/drawing/2014/main" id="{04130F1B-819D-4690-B148-FF807BB51B17}"/>
                  </a:ext>
                </a:extLst>
              </p:cNvPr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2" name="Google Shape;4494;p38">
                <a:extLst>
                  <a:ext uri="{FF2B5EF4-FFF2-40B4-BE49-F238E27FC236}">
                    <a16:creationId xmlns:a16="http://schemas.microsoft.com/office/drawing/2014/main" id="{31B7E21C-CF7B-4BFC-B652-F208040AA3A5}"/>
                  </a:ext>
                </a:extLst>
              </p:cNvPr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3" name="Google Shape;4495;p38">
                <a:extLst>
                  <a:ext uri="{FF2B5EF4-FFF2-40B4-BE49-F238E27FC236}">
                    <a16:creationId xmlns:a16="http://schemas.microsoft.com/office/drawing/2014/main" id="{2AA9FB36-EA2C-45CD-B9A4-270209868D8E}"/>
                  </a:ext>
                </a:extLst>
              </p:cNvPr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4" name="Google Shape;4496;p38">
              <a:extLst>
                <a:ext uri="{FF2B5EF4-FFF2-40B4-BE49-F238E27FC236}">
                  <a16:creationId xmlns:a16="http://schemas.microsoft.com/office/drawing/2014/main" id="{532A6DCC-9A2D-4FF5-AF95-7CE7C05C4C3C}"/>
                </a:ext>
              </a:extLst>
            </p:cNvPr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998" name="Google Shape;4497;p38">
                <a:extLst>
                  <a:ext uri="{FF2B5EF4-FFF2-40B4-BE49-F238E27FC236}">
                    <a16:creationId xmlns:a16="http://schemas.microsoft.com/office/drawing/2014/main" id="{64780C3D-4D9F-413A-89C4-9ADBF952B46C}"/>
                  </a:ext>
                </a:extLst>
              </p:cNvPr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4498;p38">
                <a:extLst>
                  <a:ext uri="{FF2B5EF4-FFF2-40B4-BE49-F238E27FC236}">
                    <a16:creationId xmlns:a16="http://schemas.microsoft.com/office/drawing/2014/main" id="{8F168084-D190-4D19-8895-05AFC0506A68}"/>
                  </a:ext>
                </a:extLst>
              </p:cNvPr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4499;p38">
                <a:extLst>
                  <a:ext uri="{FF2B5EF4-FFF2-40B4-BE49-F238E27FC236}">
                    <a16:creationId xmlns:a16="http://schemas.microsoft.com/office/drawing/2014/main" id="{09314743-36C9-4DF7-8688-0877FF6222D8}"/>
                  </a:ext>
                </a:extLst>
              </p:cNvPr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5" name="Google Shape;4500;p38">
              <a:extLst>
                <a:ext uri="{FF2B5EF4-FFF2-40B4-BE49-F238E27FC236}">
                  <a16:creationId xmlns:a16="http://schemas.microsoft.com/office/drawing/2014/main" id="{C3B5F14F-BE7B-454A-A2AC-3D8D30FF9AD1}"/>
                </a:ext>
              </a:extLst>
            </p:cNvPr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995" name="Google Shape;4501;p38">
                <a:extLst>
                  <a:ext uri="{FF2B5EF4-FFF2-40B4-BE49-F238E27FC236}">
                    <a16:creationId xmlns:a16="http://schemas.microsoft.com/office/drawing/2014/main" id="{A709D934-34AA-4E63-A979-01F8CBBA217B}"/>
                  </a:ext>
                </a:extLst>
              </p:cNvPr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4502;p38">
                <a:extLst>
                  <a:ext uri="{FF2B5EF4-FFF2-40B4-BE49-F238E27FC236}">
                    <a16:creationId xmlns:a16="http://schemas.microsoft.com/office/drawing/2014/main" id="{04C19084-CCBD-4544-BFA2-D11A2E7CEDA7}"/>
                  </a:ext>
                </a:extLst>
              </p:cNvPr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4503;p38">
                <a:extLst>
                  <a:ext uri="{FF2B5EF4-FFF2-40B4-BE49-F238E27FC236}">
                    <a16:creationId xmlns:a16="http://schemas.microsoft.com/office/drawing/2014/main" id="{46FFAC34-B140-4083-AD34-0E9ABFBEE74B}"/>
                  </a:ext>
                </a:extLst>
              </p:cNvPr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6" name="Google Shape;4504;p38">
              <a:extLst>
                <a:ext uri="{FF2B5EF4-FFF2-40B4-BE49-F238E27FC236}">
                  <a16:creationId xmlns:a16="http://schemas.microsoft.com/office/drawing/2014/main" id="{0742D2B5-2658-4AE7-BC87-77EB123380CE}"/>
                </a:ext>
              </a:extLst>
            </p:cNvPr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992" name="Google Shape;4505;p38">
                <a:extLst>
                  <a:ext uri="{FF2B5EF4-FFF2-40B4-BE49-F238E27FC236}">
                    <a16:creationId xmlns:a16="http://schemas.microsoft.com/office/drawing/2014/main" id="{5EA4BA8B-88AE-44E7-A506-CF79BCE87F99}"/>
                  </a:ext>
                </a:extLst>
              </p:cNvPr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4506;p38">
                <a:extLst>
                  <a:ext uri="{FF2B5EF4-FFF2-40B4-BE49-F238E27FC236}">
                    <a16:creationId xmlns:a16="http://schemas.microsoft.com/office/drawing/2014/main" id="{CEBC9CFC-1024-4A2B-8B48-DECCEE819925}"/>
                  </a:ext>
                </a:extLst>
              </p:cNvPr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4507;p38">
                <a:extLst>
                  <a:ext uri="{FF2B5EF4-FFF2-40B4-BE49-F238E27FC236}">
                    <a16:creationId xmlns:a16="http://schemas.microsoft.com/office/drawing/2014/main" id="{6453B7F2-37C6-421D-9AE6-237E8A755E16}"/>
                  </a:ext>
                </a:extLst>
              </p:cNvPr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7" name="Google Shape;4508;p38">
              <a:extLst>
                <a:ext uri="{FF2B5EF4-FFF2-40B4-BE49-F238E27FC236}">
                  <a16:creationId xmlns:a16="http://schemas.microsoft.com/office/drawing/2014/main" id="{60F8B618-9441-4AA5-809A-A997AEFEA162}"/>
                </a:ext>
              </a:extLst>
            </p:cNvPr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989" name="Google Shape;4509;p38">
                <a:extLst>
                  <a:ext uri="{FF2B5EF4-FFF2-40B4-BE49-F238E27FC236}">
                    <a16:creationId xmlns:a16="http://schemas.microsoft.com/office/drawing/2014/main" id="{4F7B346D-9F85-4CD8-B83F-94F8FCCD1092}"/>
                  </a:ext>
                </a:extLst>
              </p:cNvPr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0" name="Google Shape;4510;p38">
                <a:extLst>
                  <a:ext uri="{FF2B5EF4-FFF2-40B4-BE49-F238E27FC236}">
                    <a16:creationId xmlns:a16="http://schemas.microsoft.com/office/drawing/2014/main" id="{9087E19D-8E10-4763-B0E9-00515F5C8C4D}"/>
                  </a:ext>
                </a:extLst>
              </p:cNvPr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4511;p38">
                <a:extLst>
                  <a:ext uri="{FF2B5EF4-FFF2-40B4-BE49-F238E27FC236}">
                    <a16:creationId xmlns:a16="http://schemas.microsoft.com/office/drawing/2014/main" id="{DCE208F0-8511-495D-AD6E-C458E70EEC42}"/>
                  </a:ext>
                </a:extLst>
              </p:cNvPr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8" name="Google Shape;4512;p38">
              <a:extLst>
                <a:ext uri="{FF2B5EF4-FFF2-40B4-BE49-F238E27FC236}">
                  <a16:creationId xmlns:a16="http://schemas.microsoft.com/office/drawing/2014/main" id="{E5922A12-DE86-4577-BCDE-EBC0EAA33157}"/>
                </a:ext>
              </a:extLst>
            </p:cNvPr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986" name="Google Shape;4513;p38">
                <a:extLst>
                  <a:ext uri="{FF2B5EF4-FFF2-40B4-BE49-F238E27FC236}">
                    <a16:creationId xmlns:a16="http://schemas.microsoft.com/office/drawing/2014/main" id="{39000710-2D1F-4FF0-A624-FF7A1B7D92B1}"/>
                  </a:ext>
                </a:extLst>
              </p:cNvPr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7" name="Google Shape;4514;p38">
                <a:extLst>
                  <a:ext uri="{FF2B5EF4-FFF2-40B4-BE49-F238E27FC236}">
                    <a16:creationId xmlns:a16="http://schemas.microsoft.com/office/drawing/2014/main" id="{5D098309-EAB2-4326-A498-47FBE8606267}"/>
                  </a:ext>
                </a:extLst>
              </p:cNvPr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8" name="Google Shape;4515;p38">
                <a:extLst>
                  <a:ext uri="{FF2B5EF4-FFF2-40B4-BE49-F238E27FC236}">
                    <a16:creationId xmlns:a16="http://schemas.microsoft.com/office/drawing/2014/main" id="{6BE7A081-44AB-426F-B28B-65825CB8BC13}"/>
                  </a:ext>
                </a:extLst>
              </p:cNvPr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9" name="Google Shape;4516;p38">
              <a:extLst>
                <a:ext uri="{FF2B5EF4-FFF2-40B4-BE49-F238E27FC236}">
                  <a16:creationId xmlns:a16="http://schemas.microsoft.com/office/drawing/2014/main" id="{43FED974-2CBA-48DC-8938-E55C95D356D5}"/>
                </a:ext>
              </a:extLst>
            </p:cNvPr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983" name="Google Shape;4517;p38">
                <a:extLst>
                  <a:ext uri="{FF2B5EF4-FFF2-40B4-BE49-F238E27FC236}">
                    <a16:creationId xmlns:a16="http://schemas.microsoft.com/office/drawing/2014/main" id="{C41480F9-A6D3-4090-8961-67C2265948EF}"/>
                  </a:ext>
                </a:extLst>
              </p:cNvPr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4" name="Google Shape;4518;p38">
                <a:extLst>
                  <a:ext uri="{FF2B5EF4-FFF2-40B4-BE49-F238E27FC236}">
                    <a16:creationId xmlns:a16="http://schemas.microsoft.com/office/drawing/2014/main" id="{3A347915-D300-4A2C-A8FF-9DD50C24402D}"/>
                  </a:ext>
                </a:extLst>
              </p:cNvPr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5" name="Google Shape;4519;p38">
                <a:extLst>
                  <a:ext uri="{FF2B5EF4-FFF2-40B4-BE49-F238E27FC236}">
                    <a16:creationId xmlns:a16="http://schemas.microsoft.com/office/drawing/2014/main" id="{2FA2400D-9C41-499A-96A2-2475DF5565AF}"/>
                  </a:ext>
                </a:extLst>
              </p:cNvPr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0" name="Google Shape;4520;p38">
              <a:extLst>
                <a:ext uri="{FF2B5EF4-FFF2-40B4-BE49-F238E27FC236}">
                  <a16:creationId xmlns:a16="http://schemas.microsoft.com/office/drawing/2014/main" id="{04E5B9A5-4B33-4486-8FF8-B6176941EAF3}"/>
                </a:ext>
              </a:extLst>
            </p:cNvPr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980" name="Google Shape;4521;p38">
                <a:extLst>
                  <a:ext uri="{FF2B5EF4-FFF2-40B4-BE49-F238E27FC236}">
                    <a16:creationId xmlns:a16="http://schemas.microsoft.com/office/drawing/2014/main" id="{29139F97-54F8-4B28-99D6-88944D2EB808}"/>
                  </a:ext>
                </a:extLst>
              </p:cNvPr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1" name="Google Shape;4522;p38">
                <a:extLst>
                  <a:ext uri="{FF2B5EF4-FFF2-40B4-BE49-F238E27FC236}">
                    <a16:creationId xmlns:a16="http://schemas.microsoft.com/office/drawing/2014/main" id="{A962192D-D439-44C8-ADCE-C5C8B7EC2B78}"/>
                  </a:ext>
                </a:extLst>
              </p:cNvPr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2" name="Google Shape;4523;p38">
                <a:extLst>
                  <a:ext uri="{FF2B5EF4-FFF2-40B4-BE49-F238E27FC236}">
                    <a16:creationId xmlns:a16="http://schemas.microsoft.com/office/drawing/2014/main" id="{9922959B-F8E5-4BC1-9E27-5DA1A28D922D}"/>
                  </a:ext>
                </a:extLst>
              </p:cNvPr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1" name="Google Shape;4524;p38">
              <a:extLst>
                <a:ext uri="{FF2B5EF4-FFF2-40B4-BE49-F238E27FC236}">
                  <a16:creationId xmlns:a16="http://schemas.microsoft.com/office/drawing/2014/main" id="{63A0468F-CE7D-40BD-9547-4B2905534D52}"/>
                </a:ext>
              </a:extLst>
            </p:cNvPr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977" name="Google Shape;4525;p38">
                <a:extLst>
                  <a:ext uri="{FF2B5EF4-FFF2-40B4-BE49-F238E27FC236}">
                    <a16:creationId xmlns:a16="http://schemas.microsoft.com/office/drawing/2014/main" id="{BEA2AD44-BFE3-43DC-8885-6A329D904B67}"/>
                  </a:ext>
                </a:extLst>
              </p:cNvPr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8" name="Google Shape;4526;p38">
                <a:extLst>
                  <a:ext uri="{FF2B5EF4-FFF2-40B4-BE49-F238E27FC236}">
                    <a16:creationId xmlns:a16="http://schemas.microsoft.com/office/drawing/2014/main" id="{721FBC6C-533F-4AD4-8C3D-081B3C2600C3}"/>
                  </a:ext>
                </a:extLst>
              </p:cNvPr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9" name="Google Shape;4527;p38">
                <a:extLst>
                  <a:ext uri="{FF2B5EF4-FFF2-40B4-BE49-F238E27FC236}">
                    <a16:creationId xmlns:a16="http://schemas.microsoft.com/office/drawing/2014/main" id="{6F14D7AD-F4D3-4BF2-82FB-3532AF1678A4}"/>
                  </a:ext>
                </a:extLst>
              </p:cNvPr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2" name="Google Shape;4528;p38">
              <a:extLst>
                <a:ext uri="{FF2B5EF4-FFF2-40B4-BE49-F238E27FC236}">
                  <a16:creationId xmlns:a16="http://schemas.microsoft.com/office/drawing/2014/main" id="{BDC32857-12FA-4DD8-BF44-E5C0F6B18936}"/>
                </a:ext>
              </a:extLst>
            </p:cNvPr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974" name="Google Shape;4529;p38">
                <a:extLst>
                  <a:ext uri="{FF2B5EF4-FFF2-40B4-BE49-F238E27FC236}">
                    <a16:creationId xmlns:a16="http://schemas.microsoft.com/office/drawing/2014/main" id="{35C4B8DF-3B39-4572-8028-23869779903E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5" name="Google Shape;4530;p38">
                <a:extLst>
                  <a:ext uri="{FF2B5EF4-FFF2-40B4-BE49-F238E27FC236}">
                    <a16:creationId xmlns:a16="http://schemas.microsoft.com/office/drawing/2014/main" id="{A3B58DF6-37FD-4DD2-87AE-B3A478BFD65D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6" name="Google Shape;4531;p38">
                <a:extLst>
                  <a:ext uri="{FF2B5EF4-FFF2-40B4-BE49-F238E27FC236}">
                    <a16:creationId xmlns:a16="http://schemas.microsoft.com/office/drawing/2014/main" id="{283D3FFF-8E24-4D7C-9278-DE46F95322E7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3" name="Google Shape;4532;p38">
              <a:extLst>
                <a:ext uri="{FF2B5EF4-FFF2-40B4-BE49-F238E27FC236}">
                  <a16:creationId xmlns:a16="http://schemas.microsoft.com/office/drawing/2014/main" id="{F6C27649-F0A2-4572-A0E8-C9E2D7A292E8}"/>
                </a:ext>
              </a:extLst>
            </p:cNvPr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971" name="Google Shape;4533;p38">
                <a:extLst>
                  <a:ext uri="{FF2B5EF4-FFF2-40B4-BE49-F238E27FC236}">
                    <a16:creationId xmlns:a16="http://schemas.microsoft.com/office/drawing/2014/main" id="{B2E96386-0F2D-486B-84B3-6506C5D4E4B0}"/>
                  </a:ext>
                </a:extLst>
              </p:cNvPr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4534;p38">
                <a:extLst>
                  <a:ext uri="{FF2B5EF4-FFF2-40B4-BE49-F238E27FC236}">
                    <a16:creationId xmlns:a16="http://schemas.microsoft.com/office/drawing/2014/main" id="{47CB9218-8910-4F56-A6E7-1CEEC083EA08}"/>
                  </a:ext>
                </a:extLst>
              </p:cNvPr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4535;p38">
                <a:extLst>
                  <a:ext uri="{FF2B5EF4-FFF2-40B4-BE49-F238E27FC236}">
                    <a16:creationId xmlns:a16="http://schemas.microsoft.com/office/drawing/2014/main" id="{18C34F96-7488-41BB-AC25-A30BF6967B4A}"/>
                  </a:ext>
                </a:extLst>
              </p:cNvPr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4" name="Google Shape;4536;p38">
              <a:extLst>
                <a:ext uri="{FF2B5EF4-FFF2-40B4-BE49-F238E27FC236}">
                  <a16:creationId xmlns:a16="http://schemas.microsoft.com/office/drawing/2014/main" id="{94A7343E-9EFE-4E0E-9FE1-8D27B6F951D2}"/>
                </a:ext>
              </a:extLst>
            </p:cNvPr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968" name="Google Shape;4537;p38">
                <a:extLst>
                  <a:ext uri="{FF2B5EF4-FFF2-40B4-BE49-F238E27FC236}">
                    <a16:creationId xmlns:a16="http://schemas.microsoft.com/office/drawing/2014/main" id="{299B0122-C10E-4A2D-8DDB-B1F4159ED785}"/>
                  </a:ext>
                </a:extLst>
              </p:cNvPr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9" name="Google Shape;4538;p38">
                <a:extLst>
                  <a:ext uri="{FF2B5EF4-FFF2-40B4-BE49-F238E27FC236}">
                    <a16:creationId xmlns:a16="http://schemas.microsoft.com/office/drawing/2014/main" id="{A49F78B8-2516-4854-BCB6-9F86EE9632B6}"/>
                  </a:ext>
                </a:extLst>
              </p:cNvPr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0" name="Google Shape;4539;p38">
                <a:extLst>
                  <a:ext uri="{FF2B5EF4-FFF2-40B4-BE49-F238E27FC236}">
                    <a16:creationId xmlns:a16="http://schemas.microsoft.com/office/drawing/2014/main" id="{6D601CC6-5E3B-4559-A7DF-E95F2FBB6604}"/>
                  </a:ext>
                </a:extLst>
              </p:cNvPr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5" name="Google Shape;4540;p38">
              <a:extLst>
                <a:ext uri="{FF2B5EF4-FFF2-40B4-BE49-F238E27FC236}">
                  <a16:creationId xmlns:a16="http://schemas.microsoft.com/office/drawing/2014/main" id="{E5A16E46-5252-4AB9-8A3F-20BC19A2A26E}"/>
                </a:ext>
              </a:extLst>
            </p:cNvPr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965" name="Google Shape;4541;p38">
                <a:extLst>
                  <a:ext uri="{FF2B5EF4-FFF2-40B4-BE49-F238E27FC236}">
                    <a16:creationId xmlns:a16="http://schemas.microsoft.com/office/drawing/2014/main" id="{AE42C389-2C93-46A4-A65C-E787572E5F3C}"/>
                  </a:ext>
                </a:extLst>
              </p:cNvPr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4542;p38">
                <a:extLst>
                  <a:ext uri="{FF2B5EF4-FFF2-40B4-BE49-F238E27FC236}">
                    <a16:creationId xmlns:a16="http://schemas.microsoft.com/office/drawing/2014/main" id="{4250BFF9-8C8B-4D2D-9462-D798D711C2D3}"/>
                  </a:ext>
                </a:extLst>
              </p:cNvPr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7" name="Google Shape;4543;p38">
                <a:extLst>
                  <a:ext uri="{FF2B5EF4-FFF2-40B4-BE49-F238E27FC236}">
                    <a16:creationId xmlns:a16="http://schemas.microsoft.com/office/drawing/2014/main" id="{FE2E3D27-29BD-435B-912F-E26262649504}"/>
                  </a:ext>
                </a:extLst>
              </p:cNvPr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6" name="Google Shape;4544;p38">
              <a:extLst>
                <a:ext uri="{FF2B5EF4-FFF2-40B4-BE49-F238E27FC236}">
                  <a16:creationId xmlns:a16="http://schemas.microsoft.com/office/drawing/2014/main" id="{E7F3EB10-F393-4D77-85EE-4352CB4B40FD}"/>
                </a:ext>
              </a:extLst>
            </p:cNvPr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962" name="Google Shape;4545;p38">
                <a:extLst>
                  <a:ext uri="{FF2B5EF4-FFF2-40B4-BE49-F238E27FC236}">
                    <a16:creationId xmlns:a16="http://schemas.microsoft.com/office/drawing/2014/main" id="{8EED8909-802D-42F0-8F93-532AB16C4213}"/>
                  </a:ext>
                </a:extLst>
              </p:cNvPr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4546;p38">
                <a:extLst>
                  <a:ext uri="{FF2B5EF4-FFF2-40B4-BE49-F238E27FC236}">
                    <a16:creationId xmlns:a16="http://schemas.microsoft.com/office/drawing/2014/main" id="{1FCE92F1-1B09-40A7-95A8-7F4FBEE40321}"/>
                  </a:ext>
                </a:extLst>
              </p:cNvPr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4547;p38">
                <a:extLst>
                  <a:ext uri="{FF2B5EF4-FFF2-40B4-BE49-F238E27FC236}">
                    <a16:creationId xmlns:a16="http://schemas.microsoft.com/office/drawing/2014/main" id="{B222EF14-EE11-482A-9DA1-BBFD1A9AB45D}"/>
                  </a:ext>
                </a:extLst>
              </p:cNvPr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4548;p38">
              <a:extLst>
                <a:ext uri="{FF2B5EF4-FFF2-40B4-BE49-F238E27FC236}">
                  <a16:creationId xmlns:a16="http://schemas.microsoft.com/office/drawing/2014/main" id="{1EEC181A-4AF3-416B-86A1-84FBA2ADBA97}"/>
                </a:ext>
              </a:extLst>
            </p:cNvPr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959" name="Google Shape;4549;p38">
                <a:extLst>
                  <a:ext uri="{FF2B5EF4-FFF2-40B4-BE49-F238E27FC236}">
                    <a16:creationId xmlns:a16="http://schemas.microsoft.com/office/drawing/2014/main" id="{5747CAC9-4EFA-416E-9A1C-AF0A3EBEE790}"/>
                  </a:ext>
                </a:extLst>
              </p:cNvPr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4550;p38">
                <a:extLst>
                  <a:ext uri="{FF2B5EF4-FFF2-40B4-BE49-F238E27FC236}">
                    <a16:creationId xmlns:a16="http://schemas.microsoft.com/office/drawing/2014/main" id="{0791356B-A5D8-4DCA-A6EF-EE33205A1373}"/>
                  </a:ext>
                </a:extLst>
              </p:cNvPr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4551;p38">
                <a:extLst>
                  <a:ext uri="{FF2B5EF4-FFF2-40B4-BE49-F238E27FC236}">
                    <a16:creationId xmlns:a16="http://schemas.microsoft.com/office/drawing/2014/main" id="{0BD23589-6064-4957-8A06-70D6D492321F}"/>
                  </a:ext>
                </a:extLst>
              </p:cNvPr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8" name="Google Shape;4552;p38">
              <a:extLst>
                <a:ext uri="{FF2B5EF4-FFF2-40B4-BE49-F238E27FC236}">
                  <a16:creationId xmlns:a16="http://schemas.microsoft.com/office/drawing/2014/main" id="{7A1A899E-E25F-4B19-972A-A8685C9ABDA4}"/>
                </a:ext>
              </a:extLst>
            </p:cNvPr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956" name="Google Shape;4553;p38">
                <a:extLst>
                  <a:ext uri="{FF2B5EF4-FFF2-40B4-BE49-F238E27FC236}">
                    <a16:creationId xmlns:a16="http://schemas.microsoft.com/office/drawing/2014/main" id="{A4343FF7-615C-445B-9300-4F32D069A119}"/>
                  </a:ext>
                </a:extLst>
              </p:cNvPr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7" name="Google Shape;4554;p38">
                <a:extLst>
                  <a:ext uri="{FF2B5EF4-FFF2-40B4-BE49-F238E27FC236}">
                    <a16:creationId xmlns:a16="http://schemas.microsoft.com/office/drawing/2014/main" id="{A6D3375D-B86E-4554-9279-6E2395EFDA50}"/>
                  </a:ext>
                </a:extLst>
              </p:cNvPr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8" name="Google Shape;4555;p38">
                <a:extLst>
                  <a:ext uri="{FF2B5EF4-FFF2-40B4-BE49-F238E27FC236}">
                    <a16:creationId xmlns:a16="http://schemas.microsoft.com/office/drawing/2014/main" id="{848BF4FA-EDDB-40BC-8C51-7AE5DFCBB93F}"/>
                  </a:ext>
                </a:extLst>
              </p:cNvPr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9" name="Google Shape;4556;p38">
              <a:extLst>
                <a:ext uri="{FF2B5EF4-FFF2-40B4-BE49-F238E27FC236}">
                  <a16:creationId xmlns:a16="http://schemas.microsoft.com/office/drawing/2014/main" id="{FA8AF83F-E910-4462-9D60-7D3B898FDD84}"/>
                </a:ext>
              </a:extLst>
            </p:cNvPr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953" name="Google Shape;4557;p38">
                <a:extLst>
                  <a:ext uri="{FF2B5EF4-FFF2-40B4-BE49-F238E27FC236}">
                    <a16:creationId xmlns:a16="http://schemas.microsoft.com/office/drawing/2014/main" id="{ED6D52A3-A568-4991-B9AE-09B3B9FBB6C1}"/>
                  </a:ext>
                </a:extLst>
              </p:cNvPr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4" name="Google Shape;4558;p38">
                <a:extLst>
                  <a:ext uri="{FF2B5EF4-FFF2-40B4-BE49-F238E27FC236}">
                    <a16:creationId xmlns:a16="http://schemas.microsoft.com/office/drawing/2014/main" id="{9D7F310B-A9EA-4312-9B7D-FEF7F925DF70}"/>
                  </a:ext>
                </a:extLst>
              </p:cNvPr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5" name="Google Shape;4559;p38">
                <a:extLst>
                  <a:ext uri="{FF2B5EF4-FFF2-40B4-BE49-F238E27FC236}">
                    <a16:creationId xmlns:a16="http://schemas.microsoft.com/office/drawing/2014/main" id="{1BFB2AAE-6D93-40DC-8239-9C5EE8DD500C}"/>
                  </a:ext>
                </a:extLst>
              </p:cNvPr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0" name="Google Shape;4560;p38">
              <a:extLst>
                <a:ext uri="{FF2B5EF4-FFF2-40B4-BE49-F238E27FC236}">
                  <a16:creationId xmlns:a16="http://schemas.microsoft.com/office/drawing/2014/main" id="{7AC9EF48-BB17-4BBE-BBCA-2556A8D48AC7}"/>
                </a:ext>
              </a:extLst>
            </p:cNvPr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950" name="Google Shape;4561;p38">
                <a:extLst>
                  <a:ext uri="{FF2B5EF4-FFF2-40B4-BE49-F238E27FC236}">
                    <a16:creationId xmlns:a16="http://schemas.microsoft.com/office/drawing/2014/main" id="{4273CE29-156B-4B9B-8735-827530BD3F7D}"/>
                  </a:ext>
                </a:extLst>
              </p:cNvPr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4562;p38">
                <a:extLst>
                  <a:ext uri="{FF2B5EF4-FFF2-40B4-BE49-F238E27FC236}">
                    <a16:creationId xmlns:a16="http://schemas.microsoft.com/office/drawing/2014/main" id="{CBE0DE9F-9401-4975-9C6F-3D8E14ED4050}"/>
                  </a:ext>
                </a:extLst>
              </p:cNvPr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4563;p38">
                <a:extLst>
                  <a:ext uri="{FF2B5EF4-FFF2-40B4-BE49-F238E27FC236}">
                    <a16:creationId xmlns:a16="http://schemas.microsoft.com/office/drawing/2014/main" id="{BEB66F57-F3CD-49B4-BEAF-4BB8ED0C501E}"/>
                  </a:ext>
                </a:extLst>
              </p:cNvPr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1" name="Google Shape;4564;p38">
              <a:extLst>
                <a:ext uri="{FF2B5EF4-FFF2-40B4-BE49-F238E27FC236}">
                  <a16:creationId xmlns:a16="http://schemas.microsoft.com/office/drawing/2014/main" id="{2C2FEA75-8B9D-4848-9F75-6AD34CC92A12}"/>
                </a:ext>
              </a:extLst>
            </p:cNvPr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947" name="Google Shape;4565;p38">
                <a:extLst>
                  <a:ext uri="{FF2B5EF4-FFF2-40B4-BE49-F238E27FC236}">
                    <a16:creationId xmlns:a16="http://schemas.microsoft.com/office/drawing/2014/main" id="{4CB43062-2A63-4705-80DB-A806CD1551E8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4566;p38">
                <a:extLst>
                  <a:ext uri="{FF2B5EF4-FFF2-40B4-BE49-F238E27FC236}">
                    <a16:creationId xmlns:a16="http://schemas.microsoft.com/office/drawing/2014/main" id="{0C4185DE-992A-419F-99A7-EFBF6AC85A27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4567;p38">
                <a:extLst>
                  <a:ext uri="{FF2B5EF4-FFF2-40B4-BE49-F238E27FC236}">
                    <a16:creationId xmlns:a16="http://schemas.microsoft.com/office/drawing/2014/main" id="{B0F1E4E5-E1DD-45AA-BAE0-680D2B73DC28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2" name="Google Shape;4568;p38">
              <a:extLst>
                <a:ext uri="{FF2B5EF4-FFF2-40B4-BE49-F238E27FC236}">
                  <a16:creationId xmlns:a16="http://schemas.microsoft.com/office/drawing/2014/main" id="{E048BFF6-E1DB-4D1D-A2D6-ECD0FBA098AB}"/>
                </a:ext>
              </a:extLst>
            </p:cNvPr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944" name="Google Shape;4569;p38">
                <a:extLst>
                  <a:ext uri="{FF2B5EF4-FFF2-40B4-BE49-F238E27FC236}">
                    <a16:creationId xmlns:a16="http://schemas.microsoft.com/office/drawing/2014/main" id="{9D9FE0C8-5997-4677-BF13-68B9A28D8C2C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4570;p38">
                <a:extLst>
                  <a:ext uri="{FF2B5EF4-FFF2-40B4-BE49-F238E27FC236}">
                    <a16:creationId xmlns:a16="http://schemas.microsoft.com/office/drawing/2014/main" id="{CBE36AC1-BFD9-4468-8893-1AA96A1B495F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4571;p38">
                <a:extLst>
                  <a:ext uri="{FF2B5EF4-FFF2-40B4-BE49-F238E27FC236}">
                    <a16:creationId xmlns:a16="http://schemas.microsoft.com/office/drawing/2014/main" id="{17B9F0B9-7991-462E-9C3C-82DDCD941986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3" name="Google Shape;4572;p38">
              <a:extLst>
                <a:ext uri="{FF2B5EF4-FFF2-40B4-BE49-F238E27FC236}">
                  <a16:creationId xmlns:a16="http://schemas.microsoft.com/office/drawing/2014/main" id="{6BB44677-7B14-4732-93A3-9299030D1CF1}"/>
                </a:ext>
              </a:extLst>
            </p:cNvPr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942" name="Google Shape;4573;p38">
                <a:extLst>
                  <a:ext uri="{FF2B5EF4-FFF2-40B4-BE49-F238E27FC236}">
                    <a16:creationId xmlns:a16="http://schemas.microsoft.com/office/drawing/2014/main" id="{6D188990-C35D-4B63-95F4-9C7E00FD8F51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3" name="Google Shape;4574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60F47B7D-E407-4C26-B63F-9FBB44BCC50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4" name="Google Shape;4575;p38">
              <a:extLst>
                <a:ext uri="{FF2B5EF4-FFF2-40B4-BE49-F238E27FC236}">
                  <a16:creationId xmlns:a16="http://schemas.microsoft.com/office/drawing/2014/main" id="{AE10D780-A02C-420A-8FFF-A6DCAC8785F1}"/>
                </a:ext>
              </a:extLst>
            </p:cNvPr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940" name="Google Shape;4576;p38">
                <a:extLst>
                  <a:ext uri="{FF2B5EF4-FFF2-40B4-BE49-F238E27FC236}">
                    <a16:creationId xmlns:a16="http://schemas.microsoft.com/office/drawing/2014/main" id="{C32BC65C-B445-45FA-A66B-B9331E5DFA3C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41" name="Google Shape;4577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7D0B1936-1B8A-4CFB-81B8-45CB7E39288E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5" name="Google Shape;4578;p38">
              <a:extLst>
                <a:ext uri="{FF2B5EF4-FFF2-40B4-BE49-F238E27FC236}">
                  <a16:creationId xmlns:a16="http://schemas.microsoft.com/office/drawing/2014/main" id="{E239D176-088F-43D7-9A58-7CCE223043C1}"/>
                </a:ext>
              </a:extLst>
            </p:cNvPr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938" name="Google Shape;4579;p38">
                <a:extLst>
                  <a:ext uri="{FF2B5EF4-FFF2-40B4-BE49-F238E27FC236}">
                    <a16:creationId xmlns:a16="http://schemas.microsoft.com/office/drawing/2014/main" id="{B2F1E11B-3D76-4398-B730-54841D28DDE6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9" name="Google Shape;4580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6BB2AD76-6864-4F5F-B953-A8FCD083FBE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6" name="Google Shape;4581;p38">
              <a:extLst>
                <a:ext uri="{FF2B5EF4-FFF2-40B4-BE49-F238E27FC236}">
                  <a16:creationId xmlns:a16="http://schemas.microsoft.com/office/drawing/2014/main" id="{5C5AC191-7C32-433E-AD72-6AE78BD6616C}"/>
                </a:ext>
              </a:extLst>
            </p:cNvPr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936" name="Google Shape;4582;p38">
                <a:extLst>
                  <a:ext uri="{FF2B5EF4-FFF2-40B4-BE49-F238E27FC236}">
                    <a16:creationId xmlns:a16="http://schemas.microsoft.com/office/drawing/2014/main" id="{2F5FF59D-363E-4C72-B96F-C174B8771263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7" name="Google Shape;4583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2E37D43F-6D24-4836-8A42-9D639D29F24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7" name="Google Shape;4584;p38">
              <a:extLst>
                <a:ext uri="{FF2B5EF4-FFF2-40B4-BE49-F238E27FC236}">
                  <a16:creationId xmlns:a16="http://schemas.microsoft.com/office/drawing/2014/main" id="{0D5C6173-9751-44C8-9253-4BF0191BF893}"/>
                </a:ext>
              </a:extLst>
            </p:cNvPr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934" name="Google Shape;4585;p38">
                <a:extLst>
                  <a:ext uri="{FF2B5EF4-FFF2-40B4-BE49-F238E27FC236}">
                    <a16:creationId xmlns:a16="http://schemas.microsoft.com/office/drawing/2014/main" id="{E4DBA806-C7F1-458B-9696-A5D657F2A510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5" name="Google Shape;4586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4BFDC9ED-0034-47EE-ACAA-71DC7EF7CA7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8" name="Google Shape;4587;p38">
              <a:extLst>
                <a:ext uri="{FF2B5EF4-FFF2-40B4-BE49-F238E27FC236}">
                  <a16:creationId xmlns:a16="http://schemas.microsoft.com/office/drawing/2014/main" id="{9395F928-4D29-44DD-A4A9-4FE2D7F93243}"/>
                </a:ext>
              </a:extLst>
            </p:cNvPr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932" name="Google Shape;4588;p38">
                <a:extLst>
                  <a:ext uri="{FF2B5EF4-FFF2-40B4-BE49-F238E27FC236}">
                    <a16:creationId xmlns:a16="http://schemas.microsoft.com/office/drawing/2014/main" id="{2ABB35A6-2799-4D0B-9598-5303DB4D4E18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3" name="Google Shape;4589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BF7DE4D5-3AD0-4D6F-BCE4-540C22D15968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19" name="Google Shape;4590;p38">
              <a:extLst>
                <a:ext uri="{FF2B5EF4-FFF2-40B4-BE49-F238E27FC236}">
                  <a16:creationId xmlns:a16="http://schemas.microsoft.com/office/drawing/2014/main" id="{2F2B0FFF-9D96-4A02-8092-7DB8F810CFD2}"/>
                </a:ext>
              </a:extLst>
            </p:cNvPr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930" name="Google Shape;4591;p38">
                <a:extLst>
                  <a:ext uri="{FF2B5EF4-FFF2-40B4-BE49-F238E27FC236}">
                    <a16:creationId xmlns:a16="http://schemas.microsoft.com/office/drawing/2014/main" id="{73529CF6-77B0-4013-AA96-E226225B185E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31" name="Google Shape;4592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B680C2F4-B876-4A77-8A1B-4A3B895BAA5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20" name="Google Shape;4593;p38">
              <a:extLst>
                <a:ext uri="{FF2B5EF4-FFF2-40B4-BE49-F238E27FC236}">
                  <a16:creationId xmlns:a16="http://schemas.microsoft.com/office/drawing/2014/main" id="{76ECAE45-5A03-4056-8F7C-A1E1B34D27FA}"/>
                </a:ext>
              </a:extLst>
            </p:cNvPr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928" name="Google Shape;4594;p38">
                <a:extLst>
                  <a:ext uri="{FF2B5EF4-FFF2-40B4-BE49-F238E27FC236}">
                    <a16:creationId xmlns:a16="http://schemas.microsoft.com/office/drawing/2014/main" id="{9A896862-AE06-4D9F-9FF8-E0C1FA7AB2A5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29" name="Google Shape;4595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587EE558-8D12-4986-AFE9-0931C362EDDA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21" name="Google Shape;4596;p38">
              <a:extLst>
                <a:ext uri="{FF2B5EF4-FFF2-40B4-BE49-F238E27FC236}">
                  <a16:creationId xmlns:a16="http://schemas.microsoft.com/office/drawing/2014/main" id="{CAD01D2F-F4E9-4229-AC09-872EE10A6C66}"/>
                </a:ext>
              </a:extLst>
            </p:cNvPr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926" name="Google Shape;4597;p38">
                <a:extLst>
                  <a:ext uri="{FF2B5EF4-FFF2-40B4-BE49-F238E27FC236}">
                    <a16:creationId xmlns:a16="http://schemas.microsoft.com/office/drawing/2014/main" id="{D7AB4E0F-0B43-4169-8218-96FFD07B2746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927" name="Google Shape;4598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82456D2D-776D-4044-8C2E-ED876EC2213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922" name="Google Shape;4599;p38">
              <a:extLst>
                <a:ext uri="{FF2B5EF4-FFF2-40B4-BE49-F238E27FC236}">
                  <a16:creationId xmlns:a16="http://schemas.microsoft.com/office/drawing/2014/main" id="{D86D4EC5-F212-4ADB-A1FC-116B595EA0A9}"/>
                </a:ext>
              </a:extLst>
            </p:cNvPr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923" name="Google Shape;4600;p38">
                <a:extLst>
                  <a:ext uri="{FF2B5EF4-FFF2-40B4-BE49-F238E27FC236}">
                    <a16:creationId xmlns:a16="http://schemas.microsoft.com/office/drawing/2014/main" id="{58E3A87F-19CD-4484-A60A-6EDD5A23EE6C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4" name="Google Shape;4601;p38">
                <a:extLst>
                  <a:ext uri="{FF2B5EF4-FFF2-40B4-BE49-F238E27FC236}">
                    <a16:creationId xmlns:a16="http://schemas.microsoft.com/office/drawing/2014/main" id="{4E627CD1-9515-440D-8678-DE9D893A11F8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5" name="Google Shape;4602;p38">
                <a:extLst>
                  <a:ext uri="{FF2B5EF4-FFF2-40B4-BE49-F238E27FC236}">
                    <a16:creationId xmlns:a16="http://schemas.microsoft.com/office/drawing/2014/main" id="{B15CDFB4-5064-49F5-B125-61E514ABDD30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13" name="Google Shape;4479;p38">
            <a:extLst>
              <a:ext uri="{FF2B5EF4-FFF2-40B4-BE49-F238E27FC236}">
                <a16:creationId xmlns:a16="http://schemas.microsoft.com/office/drawing/2014/main" id="{951BB12A-673C-488C-98F2-6561A36B13A1}"/>
              </a:ext>
            </a:extLst>
          </p:cNvPr>
          <p:cNvGrpSpPr/>
          <p:nvPr/>
        </p:nvGrpSpPr>
        <p:grpSpPr>
          <a:xfrm>
            <a:off x="7130528" y="4595448"/>
            <a:ext cx="2292751" cy="1905085"/>
            <a:chOff x="4383222" y="0"/>
            <a:chExt cx="3618609" cy="3006763"/>
          </a:xfrm>
        </p:grpSpPr>
        <p:grpSp>
          <p:nvGrpSpPr>
            <p:cNvPr id="1014" name="Google Shape;4480;p38">
              <a:extLst>
                <a:ext uri="{FF2B5EF4-FFF2-40B4-BE49-F238E27FC236}">
                  <a16:creationId xmlns:a16="http://schemas.microsoft.com/office/drawing/2014/main" id="{41EA3CCD-E1C2-4CF3-8423-D9B3EEF42456}"/>
                </a:ext>
              </a:extLst>
            </p:cNvPr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1134" name="Google Shape;4481;p38">
                <a:extLst>
                  <a:ext uri="{FF2B5EF4-FFF2-40B4-BE49-F238E27FC236}">
                    <a16:creationId xmlns:a16="http://schemas.microsoft.com/office/drawing/2014/main" id="{18331C14-E8D4-4195-8279-7DD8FAED8A65}"/>
                  </a:ext>
                </a:extLst>
              </p:cNvPr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5" name="Google Shape;4482;p38">
                <a:extLst>
                  <a:ext uri="{FF2B5EF4-FFF2-40B4-BE49-F238E27FC236}">
                    <a16:creationId xmlns:a16="http://schemas.microsoft.com/office/drawing/2014/main" id="{83B62896-C71D-464B-8D67-98C7A096CD39}"/>
                  </a:ext>
                </a:extLst>
              </p:cNvPr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6" name="Google Shape;4483;p38">
                <a:extLst>
                  <a:ext uri="{FF2B5EF4-FFF2-40B4-BE49-F238E27FC236}">
                    <a16:creationId xmlns:a16="http://schemas.microsoft.com/office/drawing/2014/main" id="{020EEDFE-EF1A-47C7-8DB0-DE7B6387430C}"/>
                  </a:ext>
                </a:extLst>
              </p:cNvPr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5" name="Google Shape;4484;p38">
              <a:extLst>
                <a:ext uri="{FF2B5EF4-FFF2-40B4-BE49-F238E27FC236}">
                  <a16:creationId xmlns:a16="http://schemas.microsoft.com/office/drawing/2014/main" id="{3472A470-AE31-4BC9-9291-355DACC6B682}"/>
                </a:ext>
              </a:extLst>
            </p:cNvPr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1131" name="Google Shape;4485;p38">
                <a:extLst>
                  <a:ext uri="{FF2B5EF4-FFF2-40B4-BE49-F238E27FC236}">
                    <a16:creationId xmlns:a16="http://schemas.microsoft.com/office/drawing/2014/main" id="{361F36E8-2E59-47B0-9E07-CFA07B546526}"/>
                  </a:ext>
                </a:extLst>
              </p:cNvPr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2" name="Google Shape;4486;p38">
                <a:extLst>
                  <a:ext uri="{FF2B5EF4-FFF2-40B4-BE49-F238E27FC236}">
                    <a16:creationId xmlns:a16="http://schemas.microsoft.com/office/drawing/2014/main" id="{2D800CAA-8D41-4B49-A8A9-E14CE3683D87}"/>
                  </a:ext>
                </a:extLst>
              </p:cNvPr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3" name="Google Shape;4487;p38">
                <a:extLst>
                  <a:ext uri="{FF2B5EF4-FFF2-40B4-BE49-F238E27FC236}">
                    <a16:creationId xmlns:a16="http://schemas.microsoft.com/office/drawing/2014/main" id="{7BEE8AB4-EB51-4D36-9DAE-E0762FE0722F}"/>
                  </a:ext>
                </a:extLst>
              </p:cNvPr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6" name="Google Shape;4488;p38">
              <a:extLst>
                <a:ext uri="{FF2B5EF4-FFF2-40B4-BE49-F238E27FC236}">
                  <a16:creationId xmlns:a16="http://schemas.microsoft.com/office/drawing/2014/main" id="{5B005803-9875-4223-9677-931E02CD792B}"/>
                </a:ext>
              </a:extLst>
            </p:cNvPr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1128" name="Google Shape;4489;p38">
                <a:extLst>
                  <a:ext uri="{FF2B5EF4-FFF2-40B4-BE49-F238E27FC236}">
                    <a16:creationId xmlns:a16="http://schemas.microsoft.com/office/drawing/2014/main" id="{CC34D926-E1C7-437C-B102-9254C7C57303}"/>
                  </a:ext>
                </a:extLst>
              </p:cNvPr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4490;p38">
                <a:extLst>
                  <a:ext uri="{FF2B5EF4-FFF2-40B4-BE49-F238E27FC236}">
                    <a16:creationId xmlns:a16="http://schemas.microsoft.com/office/drawing/2014/main" id="{CAC385F7-0767-4C8E-804C-FB62CAA3E9B7}"/>
                  </a:ext>
                </a:extLst>
              </p:cNvPr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4491;p38">
                <a:extLst>
                  <a:ext uri="{FF2B5EF4-FFF2-40B4-BE49-F238E27FC236}">
                    <a16:creationId xmlns:a16="http://schemas.microsoft.com/office/drawing/2014/main" id="{10773866-E64A-4699-AAFA-9A63136B5112}"/>
                  </a:ext>
                </a:extLst>
              </p:cNvPr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7" name="Google Shape;4492;p38">
              <a:extLst>
                <a:ext uri="{FF2B5EF4-FFF2-40B4-BE49-F238E27FC236}">
                  <a16:creationId xmlns:a16="http://schemas.microsoft.com/office/drawing/2014/main" id="{1222C07C-3E8D-4814-AA38-08A6B1A66C58}"/>
                </a:ext>
              </a:extLst>
            </p:cNvPr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1125" name="Google Shape;4493;p38">
                <a:extLst>
                  <a:ext uri="{FF2B5EF4-FFF2-40B4-BE49-F238E27FC236}">
                    <a16:creationId xmlns:a16="http://schemas.microsoft.com/office/drawing/2014/main" id="{190F1B30-5036-4347-AD95-17ADF72AC70B}"/>
                  </a:ext>
                </a:extLst>
              </p:cNvPr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4494;p38">
                <a:extLst>
                  <a:ext uri="{FF2B5EF4-FFF2-40B4-BE49-F238E27FC236}">
                    <a16:creationId xmlns:a16="http://schemas.microsoft.com/office/drawing/2014/main" id="{01C2912E-EEF8-46E2-9FD1-D5E1BDDEB830}"/>
                  </a:ext>
                </a:extLst>
              </p:cNvPr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4495;p38">
                <a:extLst>
                  <a:ext uri="{FF2B5EF4-FFF2-40B4-BE49-F238E27FC236}">
                    <a16:creationId xmlns:a16="http://schemas.microsoft.com/office/drawing/2014/main" id="{0359598F-FE40-4065-9638-4745B7296EB9}"/>
                  </a:ext>
                </a:extLst>
              </p:cNvPr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8" name="Google Shape;4496;p38">
              <a:extLst>
                <a:ext uri="{FF2B5EF4-FFF2-40B4-BE49-F238E27FC236}">
                  <a16:creationId xmlns:a16="http://schemas.microsoft.com/office/drawing/2014/main" id="{062D4070-A364-4F14-BD6D-D0347C2718CE}"/>
                </a:ext>
              </a:extLst>
            </p:cNvPr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1122" name="Google Shape;4497;p38">
                <a:extLst>
                  <a:ext uri="{FF2B5EF4-FFF2-40B4-BE49-F238E27FC236}">
                    <a16:creationId xmlns:a16="http://schemas.microsoft.com/office/drawing/2014/main" id="{84834FE2-00A9-4184-836B-233D797D2D4E}"/>
                  </a:ext>
                </a:extLst>
              </p:cNvPr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4498;p38">
                <a:extLst>
                  <a:ext uri="{FF2B5EF4-FFF2-40B4-BE49-F238E27FC236}">
                    <a16:creationId xmlns:a16="http://schemas.microsoft.com/office/drawing/2014/main" id="{3FC0A274-5B15-4B82-A855-97F37A0F628C}"/>
                  </a:ext>
                </a:extLst>
              </p:cNvPr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4499;p38">
                <a:extLst>
                  <a:ext uri="{FF2B5EF4-FFF2-40B4-BE49-F238E27FC236}">
                    <a16:creationId xmlns:a16="http://schemas.microsoft.com/office/drawing/2014/main" id="{2515F79A-3314-4D12-BF4C-BAEF1839BA4F}"/>
                  </a:ext>
                </a:extLst>
              </p:cNvPr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4500;p38">
              <a:extLst>
                <a:ext uri="{FF2B5EF4-FFF2-40B4-BE49-F238E27FC236}">
                  <a16:creationId xmlns:a16="http://schemas.microsoft.com/office/drawing/2014/main" id="{A7778C62-3A76-44DC-BE90-CF306DE9BF7F}"/>
                </a:ext>
              </a:extLst>
            </p:cNvPr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1119" name="Google Shape;4501;p38">
                <a:extLst>
                  <a:ext uri="{FF2B5EF4-FFF2-40B4-BE49-F238E27FC236}">
                    <a16:creationId xmlns:a16="http://schemas.microsoft.com/office/drawing/2014/main" id="{6F6B0C63-6C9F-4852-89CD-CBE9FBC9FBC7}"/>
                  </a:ext>
                </a:extLst>
              </p:cNvPr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4502;p38">
                <a:extLst>
                  <a:ext uri="{FF2B5EF4-FFF2-40B4-BE49-F238E27FC236}">
                    <a16:creationId xmlns:a16="http://schemas.microsoft.com/office/drawing/2014/main" id="{3BBE4803-A758-45EF-8521-72D9A6EE1590}"/>
                  </a:ext>
                </a:extLst>
              </p:cNvPr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4503;p38">
                <a:extLst>
                  <a:ext uri="{FF2B5EF4-FFF2-40B4-BE49-F238E27FC236}">
                    <a16:creationId xmlns:a16="http://schemas.microsoft.com/office/drawing/2014/main" id="{AD081543-7CFD-46C5-87AE-57890E4D9D76}"/>
                  </a:ext>
                </a:extLst>
              </p:cNvPr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0" name="Google Shape;4504;p38">
              <a:extLst>
                <a:ext uri="{FF2B5EF4-FFF2-40B4-BE49-F238E27FC236}">
                  <a16:creationId xmlns:a16="http://schemas.microsoft.com/office/drawing/2014/main" id="{8E7B3115-BDA9-46D5-A6F9-AC2C0EF56F0D}"/>
                </a:ext>
              </a:extLst>
            </p:cNvPr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1116" name="Google Shape;4505;p38">
                <a:extLst>
                  <a:ext uri="{FF2B5EF4-FFF2-40B4-BE49-F238E27FC236}">
                    <a16:creationId xmlns:a16="http://schemas.microsoft.com/office/drawing/2014/main" id="{7EBA2E6B-92DD-4CB4-B510-6308A862C206}"/>
                  </a:ext>
                </a:extLst>
              </p:cNvPr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7" name="Google Shape;4506;p38">
                <a:extLst>
                  <a:ext uri="{FF2B5EF4-FFF2-40B4-BE49-F238E27FC236}">
                    <a16:creationId xmlns:a16="http://schemas.microsoft.com/office/drawing/2014/main" id="{F7D8CD05-1939-424A-9B80-6E50397128DF}"/>
                  </a:ext>
                </a:extLst>
              </p:cNvPr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8" name="Google Shape;4507;p38">
                <a:extLst>
                  <a:ext uri="{FF2B5EF4-FFF2-40B4-BE49-F238E27FC236}">
                    <a16:creationId xmlns:a16="http://schemas.microsoft.com/office/drawing/2014/main" id="{89D54E37-774F-4EB9-B789-7C593E7127CE}"/>
                  </a:ext>
                </a:extLst>
              </p:cNvPr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1" name="Google Shape;4508;p38">
              <a:extLst>
                <a:ext uri="{FF2B5EF4-FFF2-40B4-BE49-F238E27FC236}">
                  <a16:creationId xmlns:a16="http://schemas.microsoft.com/office/drawing/2014/main" id="{7DD67FF2-96BE-48C2-AF6B-3663C44FAF07}"/>
                </a:ext>
              </a:extLst>
            </p:cNvPr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1113" name="Google Shape;4509;p38">
                <a:extLst>
                  <a:ext uri="{FF2B5EF4-FFF2-40B4-BE49-F238E27FC236}">
                    <a16:creationId xmlns:a16="http://schemas.microsoft.com/office/drawing/2014/main" id="{955AC76C-C8F3-4574-99BE-AD1847F582CF}"/>
                  </a:ext>
                </a:extLst>
              </p:cNvPr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4" name="Google Shape;4510;p38">
                <a:extLst>
                  <a:ext uri="{FF2B5EF4-FFF2-40B4-BE49-F238E27FC236}">
                    <a16:creationId xmlns:a16="http://schemas.microsoft.com/office/drawing/2014/main" id="{65375CDA-7988-418F-9A79-E46A656D88A5}"/>
                  </a:ext>
                </a:extLst>
              </p:cNvPr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5" name="Google Shape;4511;p38">
                <a:extLst>
                  <a:ext uri="{FF2B5EF4-FFF2-40B4-BE49-F238E27FC236}">
                    <a16:creationId xmlns:a16="http://schemas.microsoft.com/office/drawing/2014/main" id="{07022919-68A6-4B71-AAF0-AAE9F91A9F4C}"/>
                  </a:ext>
                </a:extLst>
              </p:cNvPr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2" name="Google Shape;4512;p38">
              <a:extLst>
                <a:ext uri="{FF2B5EF4-FFF2-40B4-BE49-F238E27FC236}">
                  <a16:creationId xmlns:a16="http://schemas.microsoft.com/office/drawing/2014/main" id="{2D5A9D6B-3320-4638-A85A-BBBA9F819719}"/>
                </a:ext>
              </a:extLst>
            </p:cNvPr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1110" name="Google Shape;4513;p38">
                <a:extLst>
                  <a:ext uri="{FF2B5EF4-FFF2-40B4-BE49-F238E27FC236}">
                    <a16:creationId xmlns:a16="http://schemas.microsoft.com/office/drawing/2014/main" id="{AC8BDEA3-343B-463B-87DB-E2BF49A8977D}"/>
                  </a:ext>
                </a:extLst>
              </p:cNvPr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1" name="Google Shape;4514;p38">
                <a:extLst>
                  <a:ext uri="{FF2B5EF4-FFF2-40B4-BE49-F238E27FC236}">
                    <a16:creationId xmlns:a16="http://schemas.microsoft.com/office/drawing/2014/main" id="{5764ADDD-6B3E-4245-A8B7-7C1B96518910}"/>
                  </a:ext>
                </a:extLst>
              </p:cNvPr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2" name="Google Shape;4515;p38">
                <a:extLst>
                  <a:ext uri="{FF2B5EF4-FFF2-40B4-BE49-F238E27FC236}">
                    <a16:creationId xmlns:a16="http://schemas.microsoft.com/office/drawing/2014/main" id="{7B61B92F-3B4B-462C-B9D4-E4ACBC805C4B}"/>
                  </a:ext>
                </a:extLst>
              </p:cNvPr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3" name="Google Shape;4516;p38">
              <a:extLst>
                <a:ext uri="{FF2B5EF4-FFF2-40B4-BE49-F238E27FC236}">
                  <a16:creationId xmlns:a16="http://schemas.microsoft.com/office/drawing/2014/main" id="{894E9AAE-EE03-45EB-96FB-4E970FD6AC1A}"/>
                </a:ext>
              </a:extLst>
            </p:cNvPr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1107" name="Google Shape;4517;p38">
                <a:extLst>
                  <a:ext uri="{FF2B5EF4-FFF2-40B4-BE49-F238E27FC236}">
                    <a16:creationId xmlns:a16="http://schemas.microsoft.com/office/drawing/2014/main" id="{67FA7CD7-0871-4EBF-8854-AC3A48A739E9}"/>
                  </a:ext>
                </a:extLst>
              </p:cNvPr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4518;p38">
                <a:extLst>
                  <a:ext uri="{FF2B5EF4-FFF2-40B4-BE49-F238E27FC236}">
                    <a16:creationId xmlns:a16="http://schemas.microsoft.com/office/drawing/2014/main" id="{C446CA78-5046-40EB-986A-E2B23BF92C30}"/>
                  </a:ext>
                </a:extLst>
              </p:cNvPr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9" name="Google Shape;4519;p38">
                <a:extLst>
                  <a:ext uri="{FF2B5EF4-FFF2-40B4-BE49-F238E27FC236}">
                    <a16:creationId xmlns:a16="http://schemas.microsoft.com/office/drawing/2014/main" id="{04F495A9-DB60-4C35-A4EF-ADAAAA017E81}"/>
                  </a:ext>
                </a:extLst>
              </p:cNvPr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4" name="Google Shape;4520;p38">
              <a:extLst>
                <a:ext uri="{FF2B5EF4-FFF2-40B4-BE49-F238E27FC236}">
                  <a16:creationId xmlns:a16="http://schemas.microsoft.com/office/drawing/2014/main" id="{FC715D53-6CA5-4302-8B27-E7BDFD0ACA98}"/>
                </a:ext>
              </a:extLst>
            </p:cNvPr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1104" name="Google Shape;4521;p38">
                <a:extLst>
                  <a:ext uri="{FF2B5EF4-FFF2-40B4-BE49-F238E27FC236}">
                    <a16:creationId xmlns:a16="http://schemas.microsoft.com/office/drawing/2014/main" id="{7318159E-0416-4B47-B8EF-F1EA1339FB25}"/>
                  </a:ext>
                </a:extLst>
              </p:cNvPr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5" name="Google Shape;4522;p38">
                <a:extLst>
                  <a:ext uri="{FF2B5EF4-FFF2-40B4-BE49-F238E27FC236}">
                    <a16:creationId xmlns:a16="http://schemas.microsoft.com/office/drawing/2014/main" id="{18183A37-1F9E-4375-B3D9-0CA6BACB3708}"/>
                  </a:ext>
                </a:extLst>
              </p:cNvPr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4523;p38">
                <a:extLst>
                  <a:ext uri="{FF2B5EF4-FFF2-40B4-BE49-F238E27FC236}">
                    <a16:creationId xmlns:a16="http://schemas.microsoft.com/office/drawing/2014/main" id="{AD004EAF-6DC3-45BA-8E98-7C441B449CE0}"/>
                  </a:ext>
                </a:extLst>
              </p:cNvPr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5" name="Google Shape;4524;p38">
              <a:extLst>
                <a:ext uri="{FF2B5EF4-FFF2-40B4-BE49-F238E27FC236}">
                  <a16:creationId xmlns:a16="http://schemas.microsoft.com/office/drawing/2014/main" id="{8D0E2897-F777-48DF-AD86-29988698349E}"/>
                </a:ext>
              </a:extLst>
            </p:cNvPr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1101" name="Google Shape;4525;p38">
                <a:extLst>
                  <a:ext uri="{FF2B5EF4-FFF2-40B4-BE49-F238E27FC236}">
                    <a16:creationId xmlns:a16="http://schemas.microsoft.com/office/drawing/2014/main" id="{B50D1756-287D-474C-98F5-7929F08505A6}"/>
                  </a:ext>
                </a:extLst>
              </p:cNvPr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4526;p38">
                <a:extLst>
                  <a:ext uri="{FF2B5EF4-FFF2-40B4-BE49-F238E27FC236}">
                    <a16:creationId xmlns:a16="http://schemas.microsoft.com/office/drawing/2014/main" id="{E2DB6F6D-03E0-424E-860E-5F04CFB9E751}"/>
                  </a:ext>
                </a:extLst>
              </p:cNvPr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4527;p38">
                <a:extLst>
                  <a:ext uri="{FF2B5EF4-FFF2-40B4-BE49-F238E27FC236}">
                    <a16:creationId xmlns:a16="http://schemas.microsoft.com/office/drawing/2014/main" id="{68E43E22-2BDC-422D-8EBF-1DBB8B41F670}"/>
                  </a:ext>
                </a:extLst>
              </p:cNvPr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6" name="Google Shape;4528;p38">
              <a:extLst>
                <a:ext uri="{FF2B5EF4-FFF2-40B4-BE49-F238E27FC236}">
                  <a16:creationId xmlns:a16="http://schemas.microsoft.com/office/drawing/2014/main" id="{35A2099A-AF21-4986-895D-5F8D37B7C4C1}"/>
                </a:ext>
              </a:extLst>
            </p:cNvPr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1098" name="Google Shape;4529;p38">
                <a:extLst>
                  <a:ext uri="{FF2B5EF4-FFF2-40B4-BE49-F238E27FC236}">
                    <a16:creationId xmlns:a16="http://schemas.microsoft.com/office/drawing/2014/main" id="{9EA55520-0C53-484C-89C3-51C7CFDB9D23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9" name="Google Shape;4530;p38">
                <a:extLst>
                  <a:ext uri="{FF2B5EF4-FFF2-40B4-BE49-F238E27FC236}">
                    <a16:creationId xmlns:a16="http://schemas.microsoft.com/office/drawing/2014/main" id="{68FBF3EB-842A-4667-BA60-04B46C6194CE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0" name="Google Shape;4531;p38">
                <a:extLst>
                  <a:ext uri="{FF2B5EF4-FFF2-40B4-BE49-F238E27FC236}">
                    <a16:creationId xmlns:a16="http://schemas.microsoft.com/office/drawing/2014/main" id="{2C305D67-E949-4B93-84BB-0185AABE35CC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7" name="Google Shape;4532;p38">
              <a:extLst>
                <a:ext uri="{FF2B5EF4-FFF2-40B4-BE49-F238E27FC236}">
                  <a16:creationId xmlns:a16="http://schemas.microsoft.com/office/drawing/2014/main" id="{01E16D18-27A5-4A77-98D4-DBB54E15A10D}"/>
                </a:ext>
              </a:extLst>
            </p:cNvPr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1095" name="Google Shape;4533;p38">
                <a:extLst>
                  <a:ext uri="{FF2B5EF4-FFF2-40B4-BE49-F238E27FC236}">
                    <a16:creationId xmlns:a16="http://schemas.microsoft.com/office/drawing/2014/main" id="{2021BE64-479C-4145-8E49-9C0B13A68CE9}"/>
                  </a:ext>
                </a:extLst>
              </p:cNvPr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4534;p38">
                <a:extLst>
                  <a:ext uri="{FF2B5EF4-FFF2-40B4-BE49-F238E27FC236}">
                    <a16:creationId xmlns:a16="http://schemas.microsoft.com/office/drawing/2014/main" id="{A7483714-A9F4-47B8-A969-5C1C10FEB015}"/>
                  </a:ext>
                </a:extLst>
              </p:cNvPr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4535;p38">
                <a:extLst>
                  <a:ext uri="{FF2B5EF4-FFF2-40B4-BE49-F238E27FC236}">
                    <a16:creationId xmlns:a16="http://schemas.microsoft.com/office/drawing/2014/main" id="{F21A679F-BCB2-4D7F-B9BE-8652398D07E0}"/>
                  </a:ext>
                </a:extLst>
              </p:cNvPr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8" name="Google Shape;4536;p38">
              <a:extLst>
                <a:ext uri="{FF2B5EF4-FFF2-40B4-BE49-F238E27FC236}">
                  <a16:creationId xmlns:a16="http://schemas.microsoft.com/office/drawing/2014/main" id="{7B187279-4E66-431A-B162-0AEA671C2820}"/>
                </a:ext>
              </a:extLst>
            </p:cNvPr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1092" name="Google Shape;4537;p38">
                <a:extLst>
                  <a:ext uri="{FF2B5EF4-FFF2-40B4-BE49-F238E27FC236}">
                    <a16:creationId xmlns:a16="http://schemas.microsoft.com/office/drawing/2014/main" id="{AF55DB99-BE79-41C7-96F3-7D288C444842}"/>
                  </a:ext>
                </a:extLst>
              </p:cNvPr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4538;p38">
                <a:extLst>
                  <a:ext uri="{FF2B5EF4-FFF2-40B4-BE49-F238E27FC236}">
                    <a16:creationId xmlns:a16="http://schemas.microsoft.com/office/drawing/2014/main" id="{85E7DD41-259F-49B7-A26B-F25F2E06E6BA}"/>
                  </a:ext>
                </a:extLst>
              </p:cNvPr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4" name="Google Shape;4539;p38">
                <a:extLst>
                  <a:ext uri="{FF2B5EF4-FFF2-40B4-BE49-F238E27FC236}">
                    <a16:creationId xmlns:a16="http://schemas.microsoft.com/office/drawing/2014/main" id="{3FA2B28B-72C6-4631-9608-6575FB075CE8}"/>
                  </a:ext>
                </a:extLst>
              </p:cNvPr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9" name="Google Shape;4540;p38">
              <a:extLst>
                <a:ext uri="{FF2B5EF4-FFF2-40B4-BE49-F238E27FC236}">
                  <a16:creationId xmlns:a16="http://schemas.microsoft.com/office/drawing/2014/main" id="{E5787923-EACE-4CAE-A5CF-6104390F99DD}"/>
                </a:ext>
              </a:extLst>
            </p:cNvPr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1089" name="Google Shape;4541;p38">
                <a:extLst>
                  <a:ext uri="{FF2B5EF4-FFF2-40B4-BE49-F238E27FC236}">
                    <a16:creationId xmlns:a16="http://schemas.microsoft.com/office/drawing/2014/main" id="{7A726D85-B188-4FCF-AED6-6EB1B73320DF}"/>
                  </a:ext>
                </a:extLst>
              </p:cNvPr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4542;p38">
                <a:extLst>
                  <a:ext uri="{FF2B5EF4-FFF2-40B4-BE49-F238E27FC236}">
                    <a16:creationId xmlns:a16="http://schemas.microsoft.com/office/drawing/2014/main" id="{35D87356-907B-440A-9095-C24C71207E0F}"/>
                  </a:ext>
                </a:extLst>
              </p:cNvPr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1" name="Google Shape;4543;p38">
                <a:extLst>
                  <a:ext uri="{FF2B5EF4-FFF2-40B4-BE49-F238E27FC236}">
                    <a16:creationId xmlns:a16="http://schemas.microsoft.com/office/drawing/2014/main" id="{A0BAF8CF-82A3-416F-8BDC-574FD6704AC7}"/>
                  </a:ext>
                </a:extLst>
              </p:cNvPr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0" name="Google Shape;4544;p38">
              <a:extLst>
                <a:ext uri="{FF2B5EF4-FFF2-40B4-BE49-F238E27FC236}">
                  <a16:creationId xmlns:a16="http://schemas.microsoft.com/office/drawing/2014/main" id="{530B5CF8-E345-4EBC-97E3-88EDF1B3AC70}"/>
                </a:ext>
              </a:extLst>
            </p:cNvPr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1086" name="Google Shape;4545;p38">
                <a:extLst>
                  <a:ext uri="{FF2B5EF4-FFF2-40B4-BE49-F238E27FC236}">
                    <a16:creationId xmlns:a16="http://schemas.microsoft.com/office/drawing/2014/main" id="{190564CB-9A40-4F03-8EB7-9487384B33A8}"/>
                  </a:ext>
                </a:extLst>
              </p:cNvPr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4546;p38">
                <a:extLst>
                  <a:ext uri="{FF2B5EF4-FFF2-40B4-BE49-F238E27FC236}">
                    <a16:creationId xmlns:a16="http://schemas.microsoft.com/office/drawing/2014/main" id="{4ECD9833-12A0-4C49-9EF6-13B7A916DD56}"/>
                  </a:ext>
                </a:extLst>
              </p:cNvPr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4547;p38">
                <a:extLst>
                  <a:ext uri="{FF2B5EF4-FFF2-40B4-BE49-F238E27FC236}">
                    <a16:creationId xmlns:a16="http://schemas.microsoft.com/office/drawing/2014/main" id="{A4DB9CC7-B2C1-42E4-91DC-A9A49CE07BF5}"/>
                  </a:ext>
                </a:extLst>
              </p:cNvPr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1" name="Google Shape;4548;p38">
              <a:extLst>
                <a:ext uri="{FF2B5EF4-FFF2-40B4-BE49-F238E27FC236}">
                  <a16:creationId xmlns:a16="http://schemas.microsoft.com/office/drawing/2014/main" id="{75272AD5-9C18-4A44-954D-C9495CD72924}"/>
                </a:ext>
              </a:extLst>
            </p:cNvPr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1083" name="Google Shape;4549;p38">
                <a:extLst>
                  <a:ext uri="{FF2B5EF4-FFF2-40B4-BE49-F238E27FC236}">
                    <a16:creationId xmlns:a16="http://schemas.microsoft.com/office/drawing/2014/main" id="{9F14CBDA-5A02-4973-9BE6-3C9B2F507F60}"/>
                  </a:ext>
                </a:extLst>
              </p:cNvPr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4" name="Google Shape;4550;p38">
                <a:extLst>
                  <a:ext uri="{FF2B5EF4-FFF2-40B4-BE49-F238E27FC236}">
                    <a16:creationId xmlns:a16="http://schemas.microsoft.com/office/drawing/2014/main" id="{AA3F7278-36DE-4F34-A8BC-213569FBF3AE}"/>
                  </a:ext>
                </a:extLst>
              </p:cNvPr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4551;p38">
                <a:extLst>
                  <a:ext uri="{FF2B5EF4-FFF2-40B4-BE49-F238E27FC236}">
                    <a16:creationId xmlns:a16="http://schemas.microsoft.com/office/drawing/2014/main" id="{83C12133-1DBD-4283-9015-0B1C178DBBA3}"/>
                  </a:ext>
                </a:extLst>
              </p:cNvPr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2" name="Google Shape;4552;p38">
              <a:extLst>
                <a:ext uri="{FF2B5EF4-FFF2-40B4-BE49-F238E27FC236}">
                  <a16:creationId xmlns:a16="http://schemas.microsoft.com/office/drawing/2014/main" id="{1B0A3F17-D9BC-4B38-BB08-3B853725BBCE}"/>
                </a:ext>
              </a:extLst>
            </p:cNvPr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1080" name="Google Shape;4553;p38">
                <a:extLst>
                  <a:ext uri="{FF2B5EF4-FFF2-40B4-BE49-F238E27FC236}">
                    <a16:creationId xmlns:a16="http://schemas.microsoft.com/office/drawing/2014/main" id="{107C8F1C-85E4-4050-8272-5BA2BF11E451}"/>
                  </a:ext>
                </a:extLst>
              </p:cNvPr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4554;p38">
                <a:extLst>
                  <a:ext uri="{FF2B5EF4-FFF2-40B4-BE49-F238E27FC236}">
                    <a16:creationId xmlns:a16="http://schemas.microsoft.com/office/drawing/2014/main" id="{6246013A-83C4-4947-A3B8-CF202C237632}"/>
                  </a:ext>
                </a:extLst>
              </p:cNvPr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4555;p38">
                <a:extLst>
                  <a:ext uri="{FF2B5EF4-FFF2-40B4-BE49-F238E27FC236}">
                    <a16:creationId xmlns:a16="http://schemas.microsoft.com/office/drawing/2014/main" id="{20394030-49DF-4177-B4AF-220EB2ABF3CA}"/>
                  </a:ext>
                </a:extLst>
              </p:cNvPr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3" name="Google Shape;4556;p38">
              <a:extLst>
                <a:ext uri="{FF2B5EF4-FFF2-40B4-BE49-F238E27FC236}">
                  <a16:creationId xmlns:a16="http://schemas.microsoft.com/office/drawing/2014/main" id="{515715E1-D557-4FB5-B805-119E83FE39B3}"/>
                </a:ext>
              </a:extLst>
            </p:cNvPr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1077" name="Google Shape;4557;p38">
                <a:extLst>
                  <a:ext uri="{FF2B5EF4-FFF2-40B4-BE49-F238E27FC236}">
                    <a16:creationId xmlns:a16="http://schemas.microsoft.com/office/drawing/2014/main" id="{D40A4D1E-C0E5-436A-ABB9-06D28EC9AF7C}"/>
                  </a:ext>
                </a:extLst>
              </p:cNvPr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4558;p38">
                <a:extLst>
                  <a:ext uri="{FF2B5EF4-FFF2-40B4-BE49-F238E27FC236}">
                    <a16:creationId xmlns:a16="http://schemas.microsoft.com/office/drawing/2014/main" id="{7ED20832-2AB7-46EA-8FFE-259B6F9230E0}"/>
                  </a:ext>
                </a:extLst>
              </p:cNvPr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4559;p38">
                <a:extLst>
                  <a:ext uri="{FF2B5EF4-FFF2-40B4-BE49-F238E27FC236}">
                    <a16:creationId xmlns:a16="http://schemas.microsoft.com/office/drawing/2014/main" id="{2C172099-9527-4E98-B407-592E478AACBC}"/>
                  </a:ext>
                </a:extLst>
              </p:cNvPr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4" name="Google Shape;4560;p38">
              <a:extLst>
                <a:ext uri="{FF2B5EF4-FFF2-40B4-BE49-F238E27FC236}">
                  <a16:creationId xmlns:a16="http://schemas.microsoft.com/office/drawing/2014/main" id="{367F0981-C9C3-40F2-86BC-1A92946B7A3F}"/>
                </a:ext>
              </a:extLst>
            </p:cNvPr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1074" name="Google Shape;4561;p38">
                <a:extLst>
                  <a:ext uri="{FF2B5EF4-FFF2-40B4-BE49-F238E27FC236}">
                    <a16:creationId xmlns:a16="http://schemas.microsoft.com/office/drawing/2014/main" id="{3C547953-5F57-4E88-BB06-233A84BDBE95}"/>
                  </a:ext>
                </a:extLst>
              </p:cNvPr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4562;p38">
                <a:extLst>
                  <a:ext uri="{FF2B5EF4-FFF2-40B4-BE49-F238E27FC236}">
                    <a16:creationId xmlns:a16="http://schemas.microsoft.com/office/drawing/2014/main" id="{55584B63-2D3A-4A48-B6D4-C970B7E6A132}"/>
                  </a:ext>
                </a:extLst>
              </p:cNvPr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4563;p38">
                <a:extLst>
                  <a:ext uri="{FF2B5EF4-FFF2-40B4-BE49-F238E27FC236}">
                    <a16:creationId xmlns:a16="http://schemas.microsoft.com/office/drawing/2014/main" id="{CF53CFFC-61B3-45AD-92FD-173E5A97C1E8}"/>
                  </a:ext>
                </a:extLst>
              </p:cNvPr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5" name="Google Shape;4564;p38">
              <a:extLst>
                <a:ext uri="{FF2B5EF4-FFF2-40B4-BE49-F238E27FC236}">
                  <a16:creationId xmlns:a16="http://schemas.microsoft.com/office/drawing/2014/main" id="{694D7FB6-87D5-4595-8545-23283041E632}"/>
                </a:ext>
              </a:extLst>
            </p:cNvPr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1071" name="Google Shape;4565;p38">
                <a:extLst>
                  <a:ext uri="{FF2B5EF4-FFF2-40B4-BE49-F238E27FC236}">
                    <a16:creationId xmlns:a16="http://schemas.microsoft.com/office/drawing/2014/main" id="{01A3C325-7895-4AEB-A9CB-E23ED9C2FD4B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4566;p38">
                <a:extLst>
                  <a:ext uri="{FF2B5EF4-FFF2-40B4-BE49-F238E27FC236}">
                    <a16:creationId xmlns:a16="http://schemas.microsoft.com/office/drawing/2014/main" id="{8FBE66F9-BAA3-43D3-8BE8-73DD0C52A677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4567;p38">
                <a:extLst>
                  <a:ext uri="{FF2B5EF4-FFF2-40B4-BE49-F238E27FC236}">
                    <a16:creationId xmlns:a16="http://schemas.microsoft.com/office/drawing/2014/main" id="{323F2EA1-91CA-48BA-ACFE-E8B89112C21D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6" name="Google Shape;4568;p38">
              <a:extLst>
                <a:ext uri="{FF2B5EF4-FFF2-40B4-BE49-F238E27FC236}">
                  <a16:creationId xmlns:a16="http://schemas.microsoft.com/office/drawing/2014/main" id="{02C52C6E-F707-49C8-84B3-B3B330C9A07C}"/>
                </a:ext>
              </a:extLst>
            </p:cNvPr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1068" name="Google Shape;4569;p38">
                <a:extLst>
                  <a:ext uri="{FF2B5EF4-FFF2-40B4-BE49-F238E27FC236}">
                    <a16:creationId xmlns:a16="http://schemas.microsoft.com/office/drawing/2014/main" id="{C56564CA-021E-40C1-895E-2689AA30FD04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9" name="Google Shape;4570;p38">
                <a:extLst>
                  <a:ext uri="{FF2B5EF4-FFF2-40B4-BE49-F238E27FC236}">
                    <a16:creationId xmlns:a16="http://schemas.microsoft.com/office/drawing/2014/main" id="{F52AC0AE-22FB-44B7-AF14-B9F70EED1124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4571;p38">
                <a:extLst>
                  <a:ext uri="{FF2B5EF4-FFF2-40B4-BE49-F238E27FC236}">
                    <a16:creationId xmlns:a16="http://schemas.microsoft.com/office/drawing/2014/main" id="{0566CCA0-D631-4BA2-A1D6-164C446C5581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7" name="Google Shape;4572;p38">
              <a:extLst>
                <a:ext uri="{FF2B5EF4-FFF2-40B4-BE49-F238E27FC236}">
                  <a16:creationId xmlns:a16="http://schemas.microsoft.com/office/drawing/2014/main" id="{0E1FC58A-1260-4024-83FA-3C91BE307AC3}"/>
                </a:ext>
              </a:extLst>
            </p:cNvPr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1066" name="Google Shape;4573;p38">
                <a:extLst>
                  <a:ext uri="{FF2B5EF4-FFF2-40B4-BE49-F238E27FC236}">
                    <a16:creationId xmlns:a16="http://schemas.microsoft.com/office/drawing/2014/main" id="{B9C13132-376A-492E-9B42-9ED57E667F78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67" name="Google Shape;4574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448CA6EC-206F-441A-AB85-1991023DFD2C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8" name="Google Shape;4575;p38">
              <a:extLst>
                <a:ext uri="{FF2B5EF4-FFF2-40B4-BE49-F238E27FC236}">
                  <a16:creationId xmlns:a16="http://schemas.microsoft.com/office/drawing/2014/main" id="{664BB9FA-938C-485E-9E73-8BA21E659FFA}"/>
                </a:ext>
              </a:extLst>
            </p:cNvPr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1064" name="Google Shape;4576;p38">
                <a:extLst>
                  <a:ext uri="{FF2B5EF4-FFF2-40B4-BE49-F238E27FC236}">
                    <a16:creationId xmlns:a16="http://schemas.microsoft.com/office/drawing/2014/main" id="{DCB7A9D8-B1FE-4ED6-A0EF-B0A3AA9CB3FF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65" name="Google Shape;4577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8283D04E-BAE7-4159-B92D-FE0C15CB32AF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39" name="Google Shape;4578;p38">
              <a:extLst>
                <a:ext uri="{FF2B5EF4-FFF2-40B4-BE49-F238E27FC236}">
                  <a16:creationId xmlns:a16="http://schemas.microsoft.com/office/drawing/2014/main" id="{81DC3A4C-BD81-4E3D-9732-52A8F64913C4}"/>
                </a:ext>
              </a:extLst>
            </p:cNvPr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1062" name="Google Shape;4579;p38">
                <a:extLst>
                  <a:ext uri="{FF2B5EF4-FFF2-40B4-BE49-F238E27FC236}">
                    <a16:creationId xmlns:a16="http://schemas.microsoft.com/office/drawing/2014/main" id="{B5E808FE-F8D9-41B1-B71C-E483836A9197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63" name="Google Shape;4580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B84C0FCC-4E02-4658-8E2B-A8450BABEF2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0" name="Google Shape;4581;p38">
              <a:extLst>
                <a:ext uri="{FF2B5EF4-FFF2-40B4-BE49-F238E27FC236}">
                  <a16:creationId xmlns:a16="http://schemas.microsoft.com/office/drawing/2014/main" id="{99608A56-A395-4A2C-8F0F-223AE3DB5581}"/>
                </a:ext>
              </a:extLst>
            </p:cNvPr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1060" name="Google Shape;4582;p38">
                <a:extLst>
                  <a:ext uri="{FF2B5EF4-FFF2-40B4-BE49-F238E27FC236}">
                    <a16:creationId xmlns:a16="http://schemas.microsoft.com/office/drawing/2014/main" id="{C69ECBD5-471C-4696-86D7-E344024C20E7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61" name="Google Shape;4583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97D2DD15-94C3-4BED-BF0E-DE012052C9B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1" name="Google Shape;4584;p38">
              <a:extLst>
                <a:ext uri="{FF2B5EF4-FFF2-40B4-BE49-F238E27FC236}">
                  <a16:creationId xmlns:a16="http://schemas.microsoft.com/office/drawing/2014/main" id="{79AF9E2D-7237-443B-85E8-8610FF5F1E69}"/>
                </a:ext>
              </a:extLst>
            </p:cNvPr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1058" name="Google Shape;4585;p38">
                <a:extLst>
                  <a:ext uri="{FF2B5EF4-FFF2-40B4-BE49-F238E27FC236}">
                    <a16:creationId xmlns:a16="http://schemas.microsoft.com/office/drawing/2014/main" id="{8119544B-8688-44BF-8585-8DA8A6AFD2D2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9" name="Google Shape;4586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DE6DF29E-E650-40F8-B219-2826B7CEF67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2" name="Google Shape;4587;p38">
              <a:extLst>
                <a:ext uri="{FF2B5EF4-FFF2-40B4-BE49-F238E27FC236}">
                  <a16:creationId xmlns:a16="http://schemas.microsoft.com/office/drawing/2014/main" id="{256B5449-AAAC-4523-96D2-DD5DF699BFAA}"/>
                </a:ext>
              </a:extLst>
            </p:cNvPr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1056" name="Google Shape;4588;p38">
                <a:extLst>
                  <a:ext uri="{FF2B5EF4-FFF2-40B4-BE49-F238E27FC236}">
                    <a16:creationId xmlns:a16="http://schemas.microsoft.com/office/drawing/2014/main" id="{E55E6391-6E4E-479D-AC1F-1B1862E55952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7" name="Google Shape;4589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FDCFCCAB-07D9-406E-9DA3-0F6FD7D6DB4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3" name="Google Shape;4590;p38">
              <a:extLst>
                <a:ext uri="{FF2B5EF4-FFF2-40B4-BE49-F238E27FC236}">
                  <a16:creationId xmlns:a16="http://schemas.microsoft.com/office/drawing/2014/main" id="{3BA87E2A-316B-4302-8930-A42D0638035B}"/>
                </a:ext>
              </a:extLst>
            </p:cNvPr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1054" name="Google Shape;4591;p38">
                <a:extLst>
                  <a:ext uri="{FF2B5EF4-FFF2-40B4-BE49-F238E27FC236}">
                    <a16:creationId xmlns:a16="http://schemas.microsoft.com/office/drawing/2014/main" id="{DD8726D1-C4D4-48F9-AD5F-0F1008B5E476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5" name="Google Shape;4592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35274033-C8A7-496C-8560-4C78A3DD0C1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4" name="Google Shape;4593;p38">
              <a:extLst>
                <a:ext uri="{FF2B5EF4-FFF2-40B4-BE49-F238E27FC236}">
                  <a16:creationId xmlns:a16="http://schemas.microsoft.com/office/drawing/2014/main" id="{C5548AE6-C746-4DA7-9DD2-C98746522091}"/>
                </a:ext>
              </a:extLst>
            </p:cNvPr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1052" name="Google Shape;4594;p38">
                <a:extLst>
                  <a:ext uri="{FF2B5EF4-FFF2-40B4-BE49-F238E27FC236}">
                    <a16:creationId xmlns:a16="http://schemas.microsoft.com/office/drawing/2014/main" id="{94CDF05A-9473-44F4-B651-4925C9F270AB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3" name="Google Shape;4595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979D574C-0360-46BF-B6E2-7AD3C727A94B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5" name="Google Shape;4596;p38">
              <a:extLst>
                <a:ext uri="{FF2B5EF4-FFF2-40B4-BE49-F238E27FC236}">
                  <a16:creationId xmlns:a16="http://schemas.microsoft.com/office/drawing/2014/main" id="{02BDFD84-8798-4CF2-9EAD-E11E8DD0C543}"/>
                </a:ext>
              </a:extLst>
            </p:cNvPr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1050" name="Google Shape;4597;p38">
                <a:extLst>
                  <a:ext uri="{FF2B5EF4-FFF2-40B4-BE49-F238E27FC236}">
                    <a16:creationId xmlns:a16="http://schemas.microsoft.com/office/drawing/2014/main" id="{24C33982-EF0F-4909-9DCD-7B0A111FF536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051" name="Google Shape;4598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023F7983-34DF-47D5-B926-EA9CB9C7A756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46" name="Google Shape;4599;p38">
              <a:extLst>
                <a:ext uri="{FF2B5EF4-FFF2-40B4-BE49-F238E27FC236}">
                  <a16:creationId xmlns:a16="http://schemas.microsoft.com/office/drawing/2014/main" id="{8D5DEBEB-C6C4-4054-B204-7517238F094A}"/>
                </a:ext>
              </a:extLst>
            </p:cNvPr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1047" name="Google Shape;4600;p38">
                <a:extLst>
                  <a:ext uri="{FF2B5EF4-FFF2-40B4-BE49-F238E27FC236}">
                    <a16:creationId xmlns:a16="http://schemas.microsoft.com/office/drawing/2014/main" id="{42A7EC6F-4324-4102-BED0-CB79C0C669D4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4601;p38">
                <a:extLst>
                  <a:ext uri="{FF2B5EF4-FFF2-40B4-BE49-F238E27FC236}">
                    <a16:creationId xmlns:a16="http://schemas.microsoft.com/office/drawing/2014/main" id="{8D044E6D-20CA-43F2-821D-3E555CDA72C0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4602;p38">
                <a:extLst>
                  <a:ext uri="{FF2B5EF4-FFF2-40B4-BE49-F238E27FC236}">
                    <a16:creationId xmlns:a16="http://schemas.microsoft.com/office/drawing/2014/main" id="{BD0F8CE8-0823-4CDF-B8E7-DB8E647680CA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37" name="Google Shape;4479;p38">
            <a:extLst>
              <a:ext uri="{FF2B5EF4-FFF2-40B4-BE49-F238E27FC236}">
                <a16:creationId xmlns:a16="http://schemas.microsoft.com/office/drawing/2014/main" id="{168FFF4F-DDA2-46C5-9227-B903F5CF2790}"/>
              </a:ext>
            </a:extLst>
          </p:cNvPr>
          <p:cNvGrpSpPr/>
          <p:nvPr/>
        </p:nvGrpSpPr>
        <p:grpSpPr>
          <a:xfrm>
            <a:off x="9559656" y="4008360"/>
            <a:ext cx="2292751" cy="1905085"/>
            <a:chOff x="4383222" y="0"/>
            <a:chExt cx="3618609" cy="3006763"/>
          </a:xfrm>
        </p:grpSpPr>
        <p:grpSp>
          <p:nvGrpSpPr>
            <p:cNvPr id="1138" name="Google Shape;4480;p38">
              <a:extLst>
                <a:ext uri="{FF2B5EF4-FFF2-40B4-BE49-F238E27FC236}">
                  <a16:creationId xmlns:a16="http://schemas.microsoft.com/office/drawing/2014/main" id="{5B9199FA-B570-447E-A6F5-08E93D3149EC}"/>
                </a:ext>
              </a:extLst>
            </p:cNvPr>
            <p:cNvGrpSpPr/>
            <p:nvPr/>
          </p:nvGrpSpPr>
          <p:grpSpPr>
            <a:xfrm>
              <a:off x="4505789" y="103794"/>
              <a:ext cx="1972533" cy="2093660"/>
              <a:chOff x="3346366" y="66264"/>
              <a:chExt cx="4787701" cy="5081700"/>
            </a:xfrm>
          </p:grpSpPr>
          <p:sp>
            <p:nvSpPr>
              <p:cNvPr id="1258" name="Google Shape;4481;p38">
                <a:extLst>
                  <a:ext uri="{FF2B5EF4-FFF2-40B4-BE49-F238E27FC236}">
                    <a16:creationId xmlns:a16="http://schemas.microsoft.com/office/drawing/2014/main" id="{7E37EE32-C14F-481E-8A24-40C1CCCE2686}"/>
                  </a:ext>
                </a:extLst>
              </p:cNvPr>
              <p:cNvSpPr/>
              <p:nvPr/>
            </p:nvSpPr>
            <p:spPr>
              <a:xfrm rot="-2830000">
                <a:off x="2620494" y="2234983"/>
                <a:ext cx="6239445" cy="744262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9" name="Google Shape;4482;p38">
                <a:extLst>
                  <a:ext uri="{FF2B5EF4-FFF2-40B4-BE49-F238E27FC236}">
                    <a16:creationId xmlns:a16="http://schemas.microsoft.com/office/drawing/2014/main" id="{91BB236E-2A1B-4373-A973-F2151E325C14}"/>
                  </a:ext>
                </a:extLst>
              </p:cNvPr>
              <p:cNvSpPr/>
              <p:nvPr/>
            </p:nvSpPr>
            <p:spPr>
              <a:xfrm rot="-2827716">
                <a:off x="2494786" y="2293359"/>
                <a:ext cx="6236242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9" h="396209" extrusionOk="0">
                    <a:moveTo>
                      <a:pt x="6130512" y="108986"/>
                    </a:moveTo>
                    <a:cubicBezTo>
                      <a:pt x="6197850" y="176324"/>
                      <a:pt x="6239499" y="269349"/>
                      <a:pt x="6239499" y="372103"/>
                    </a:cubicBezTo>
                    <a:lnTo>
                      <a:pt x="6237069" y="396209"/>
                    </a:lnTo>
                    <a:lnTo>
                      <a:pt x="6230613" y="332172"/>
                    </a:lnTo>
                    <a:cubicBezTo>
                      <a:pt x="6195916" y="162611"/>
                      <a:pt x="6045889" y="35061"/>
                      <a:pt x="5866071" y="35061"/>
                    </a:cubicBezTo>
                    <a:lnTo>
                      <a:pt x="370776" y="35061"/>
                    </a:lnTo>
                    <a:cubicBezTo>
                      <a:pt x="190959" y="35061"/>
                      <a:pt x="40932" y="162611"/>
                      <a:pt x="6235" y="332172"/>
                    </a:cubicBezTo>
                    <a:lnTo>
                      <a:pt x="1105" y="383057"/>
                    </a:lnTo>
                    <a:lnTo>
                      <a:pt x="1" y="372102"/>
                    </a:lnTo>
                    <a:cubicBezTo>
                      <a:pt x="0" y="166596"/>
                      <a:pt x="166597" y="0"/>
                      <a:pt x="372102" y="0"/>
                    </a:cubicBezTo>
                    <a:lnTo>
                      <a:pt x="5867397" y="0"/>
                    </a:lnTo>
                    <a:cubicBezTo>
                      <a:pt x="5970150" y="0"/>
                      <a:pt x="6063175" y="41649"/>
                      <a:pt x="6130512" y="10898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4483;p38">
                <a:extLst>
                  <a:ext uri="{FF2B5EF4-FFF2-40B4-BE49-F238E27FC236}">
                    <a16:creationId xmlns:a16="http://schemas.microsoft.com/office/drawing/2014/main" id="{AA0837C2-144F-45FB-9175-04CB02838039}"/>
                  </a:ext>
                </a:extLst>
              </p:cNvPr>
              <p:cNvSpPr/>
              <p:nvPr/>
            </p:nvSpPr>
            <p:spPr>
              <a:xfrm rot="-2827716">
                <a:off x="2746442" y="2526408"/>
                <a:ext cx="6236241" cy="396002"/>
              </a:xfrm>
              <a:custGeom>
                <a:avLst/>
                <a:gdLst/>
                <a:ahLst/>
                <a:cxnLst/>
                <a:rect l="l" t="t" r="r" b="b"/>
                <a:pathLst>
                  <a:path w="6239498" h="396209" extrusionOk="0">
                    <a:moveTo>
                      <a:pt x="6238394" y="13152"/>
                    </a:moveTo>
                    <a:lnTo>
                      <a:pt x="6239498" y="24106"/>
                    </a:lnTo>
                    <a:cubicBezTo>
                      <a:pt x="6239498" y="229612"/>
                      <a:pt x="6072902" y="396208"/>
                      <a:pt x="5867396" y="396209"/>
                    </a:cubicBezTo>
                    <a:lnTo>
                      <a:pt x="372102" y="396208"/>
                    </a:lnTo>
                    <a:cubicBezTo>
                      <a:pt x="166596" y="396208"/>
                      <a:pt x="0" y="229612"/>
                      <a:pt x="0" y="24106"/>
                    </a:cubicBezTo>
                    <a:lnTo>
                      <a:pt x="2430" y="0"/>
                    </a:lnTo>
                    <a:lnTo>
                      <a:pt x="8886" y="64036"/>
                    </a:lnTo>
                    <a:cubicBezTo>
                      <a:pt x="43583" y="233597"/>
                      <a:pt x="193610" y="361147"/>
                      <a:pt x="373427" y="361147"/>
                    </a:cubicBezTo>
                    <a:lnTo>
                      <a:pt x="5868722" y="361148"/>
                    </a:lnTo>
                    <a:cubicBezTo>
                      <a:pt x="6048540" y="361147"/>
                      <a:pt x="6198567" y="233597"/>
                      <a:pt x="6233264" y="64037"/>
                    </a:cubicBezTo>
                    <a:lnTo>
                      <a:pt x="6238394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39" name="Google Shape;4484;p38">
              <a:extLst>
                <a:ext uri="{FF2B5EF4-FFF2-40B4-BE49-F238E27FC236}">
                  <a16:creationId xmlns:a16="http://schemas.microsoft.com/office/drawing/2014/main" id="{3BE4515A-CAB2-4B7F-98FB-8B8AFAC60C0C}"/>
                </a:ext>
              </a:extLst>
            </p:cNvPr>
            <p:cNvGrpSpPr/>
            <p:nvPr/>
          </p:nvGrpSpPr>
          <p:grpSpPr>
            <a:xfrm>
              <a:off x="5262555" y="689003"/>
              <a:ext cx="1810715" cy="1917901"/>
              <a:chOff x="5031721" y="1309109"/>
              <a:chExt cx="4394938" cy="4655100"/>
            </a:xfrm>
          </p:grpSpPr>
          <p:sp>
            <p:nvSpPr>
              <p:cNvPr id="1255" name="Google Shape;4485;p38">
                <a:extLst>
                  <a:ext uri="{FF2B5EF4-FFF2-40B4-BE49-F238E27FC236}">
                    <a16:creationId xmlns:a16="http://schemas.microsoft.com/office/drawing/2014/main" id="{BE72A49E-06A2-455B-84E3-78779B474C91}"/>
                  </a:ext>
                </a:extLst>
              </p:cNvPr>
              <p:cNvSpPr/>
              <p:nvPr/>
            </p:nvSpPr>
            <p:spPr>
              <a:xfrm rot="-2830055">
                <a:off x="4392113" y="3271209"/>
                <a:ext cx="5670316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4486;p38">
                <a:extLst>
                  <a:ext uri="{FF2B5EF4-FFF2-40B4-BE49-F238E27FC236}">
                    <a16:creationId xmlns:a16="http://schemas.microsoft.com/office/drawing/2014/main" id="{059BDD70-7BA6-4176-A3C5-98920B58ADFD}"/>
                  </a:ext>
                </a:extLst>
              </p:cNvPr>
              <p:cNvSpPr/>
              <p:nvPr/>
            </p:nvSpPr>
            <p:spPr>
              <a:xfrm rot="-2827716">
                <a:off x="4288978" y="3321658"/>
                <a:ext cx="5662529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6" h="443021" extrusionOk="0">
                    <a:moveTo>
                      <a:pt x="5563222" y="107036"/>
                    </a:moveTo>
                    <a:cubicBezTo>
                      <a:pt x="5612821" y="156635"/>
                      <a:pt x="5648229" y="220426"/>
                      <a:pt x="5662834" y="291795"/>
                    </a:cubicBezTo>
                    <a:lnTo>
                      <a:pt x="5665486" y="318110"/>
                    </a:lnTo>
                    <a:lnTo>
                      <a:pt x="5645411" y="253438"/>
                    </a:lnTo>
                    <a:cubicBezTo>
                      <a:pt x="5589934" y="122275"/>
                      <a:pt x="5460057" y="30240"/>
                      <a:pt x="5308685" y="30241"/>
                    </a:cubicBezTo>
                    <a:lnTo>
                      <a:pt x="369317" y="30242"/>
                    </a:lnTo>
                    <a:cubicBezTo>
                      <a:pt x="167487" y="30242"/>
                      <a:pt x="3872" y="193856"/>
                      <a:pt x="3872" y="395686"/>
                    </a:cubicBezTo>
                    <a:lnTo>
                      <a:pt x="8643" y="443021"/>
                    </a:lnTo>
                    <a:lnTo>
                      <a:pt x="7425" y="439096"/>
                    </a:lnTo>
                    <a:cubicBezTo>
                      <a:pt x="2557" y="415306"/>
                      <a:pt x="0" y="390674"/>
                      <a:pt x="0" y="365445"/>
                    </a:cubicBezTo>
                    <a:cubicBezTo>
                      <a:pt x="0" y="163615"/>
                      <a:pt x="163615" y="0"/>
                      <a:pt x="365446" y="0"/>
                    </a:cubicBezTo>
                    <a:lnTo>
                      <a:pt x="5304813" y="0"/>
                    </a:lnTo>
                    <a:cubicBezTo>
                      <a:pt x="5405728" y="0"/>
                      <a:pt x="5497090" y="40904"/>
                      <a:pt x="556322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7" name="Google Shape;4487;p38">
                <a:extLst>
                  <a:ext uri="{FF2B5EF4-FFF2-40B4-BE49-F238E27FC236}">
                    <a16:creationId xmlns:a16="http://schemas.microsoft.com/office/drawing/2014/main" id="{932D279C-7267-4C2B-A7EE-688BFA58E54A}"/>
                  </a:ext>
                </a:extLst>
              </p:cNvPr>
              <p:cNvSpPr/>
              <p:nvPr/>
            </p:nvSpPr>
            <p:spPr>
              <a:xfrm rot="-2827716">
                <a:off x="4506872" y="3510328"/>
                <a:ext cx="5662530" cy="442790"/>
              </a:xfrm>
              <a:custGeom>
                <a:avLst/>
                <a:gdLst/>
                <a:ahLst/>
                <a:cxnLst/>
                <a:rect l="l" t="t" r="r" b="b"/>
                <a:pathLst>
                  <a:path w="5665487" h="443021" extrusionOk="0">
                    <a:moveTo>
                      <a:pt x="5656843" y="0"/>
                    </a:moveTo>
                    <a:lnTo>
                      <a:pt x="5658062" y="3926"/>
                    </a:lnTo>
                    <a:cubicBezTo>
                      <a:pt x="5662930" y="27716"/>
                      <a:pt x="5665487" y="52348"/>
                      <a:pt x="5665487" y="77576"/>
                    </a:cubicBezTo>
                    <a:cubicBezTo>
                      <a:pt x="5665487" y="279406"/>
                      <a:pt x="5501871" y="443021"/>
                      <a:pt x="5300042" y="443020"/>
                    </a:cubicBezTo>
                    <a:lnTo>
                      <a:pt x="360674" y="443021"/>
                    </a:lnTo>
                    <a:cubicBezTo>
                      <a:pt x="184073" y="443021"/>
                      <a:pt x="36730" y="317754"/>
                      <a:pt x="2653" y="151227"/>
                    </a:cubicBezTo>
                    <a:lnTo>
                      <a:pt x="0" y="124911"/>
                    </a:lnTo>
                    <a:lnTo>
                      <a:pt x="20076" y="189583"/>
                    </a:lnTo>
                    <a:cubicBezTo>
                      <a:pt x="75554" y="320747"/>
                      <a:pt x="205430" y="412780"/>
                      <a:pt x="356803" y="412780"/>
                    </a:cubicBezTo>
                    <a:lnTo>
                      <a:pt x="5296170" y="412779"/>
                    </a:lnTo>
                    <a:cubicBezTo>
                      <a:pt x="5498000" y="412780"/>
                      <a:pt x="5661616" y="249165"/>
                      <a:pt x="5661615" y="47335"/>
                    </a:cubicBezTo>
                    <a:lnTo>
                      <a:pt x="5656843" y="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0" name="Google Shape;4488;p38">
              <a:extLst>
                <a:ext uri="{FF2B5EF4-FFF2-40B4-BE49-F238E27FC236}">
                  <a16:creationId xmlns:a16="http://schemas.microsoft.com/office/drawing/2014/main" id="{9894CB1A-4C35-4268-88C8-FA55B3D17555}"/>
                </a:ext>
              </a:extLst>
            </p:cNvPr>
            <p:cNvGrpSpPr/>
            <p:nvPr/>
          </p:nvGrpSpPr>
          <p:grpSpPr>
            <a:xfrm>
              <a:off x="5162670" y="406140"/>
              <a:ext cx="1780153" cy="1884900"/>
              <a:chOff x="4789281" y="622548"/>
              <a:chExt cx="4320760" cy="4575000"/>
            </a:xfrm>
          </p:grpSpPr>
          <p:sp>
            <p:nvSpPr>
              <p:cNvPr id="1252" name="Google Shape;4489;p38">
                <a:extLst>
                  <a:ext uri="{FF2B5EF4-FFF2-40B4-BE49-F238E27FC236}">
                    <a16:creationId xmlns:a16="http://schemas.microsoft.com/office/drawing/2014/main" id="{5C145010-C7E1-4C70-B77B-A555BE7E1247}"/>
                  </a:ext>
                </a:extLst>
              </p:cNvPr>
              <p:cNvSpPr/>
              <p:nvPr/>
            </p:nvSpPr>
            <p:spPr>
              <a:xfrm rot="-2829984">
                <a:off x="4167184" y="2544598"/>
                <a:ext cx="5561198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3" name="Google Shape;4490;p38">
                <a:extLst>
                  <a:ext uri="{FF2B5EF4-FFF2-40B4-BE49-F238E27FC236}">
                    <a16:creationId xmlns:a16="http://schemas.microsoft.com/office/drawing/2014/main" id="{5335E21E-8474-4A77-8782-571048D26845}"/>
                  </a:ext>
                </a:extLst>
              </p:cNvPr>
              <p:cNvSpPr/>
              <p:nvPr/>
            </p:nvSpPr>
            <p:spPr>
              <a:xfrm rot="-2827716">
                <a:off x="4043638" y="260176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454073" y="107036"/>
                    </a:moveTo>
                    <a:cubicBezTo>
                      <a:pt x="5520206" y="173169"/>
                      <a:pt x="5561109" y="264530"/>
                      <a:pt x="5561109" y="365446"/>
                    </a:cubicBezTo>
                    <a:lnTo>
                      <a:pt x="5558677" y="389576"/>
                    </a:lnTo>
                    <a:lnTo>
                      <a:pt x="5552354" y="326857"/>
                    </a:lnTo>
                    <a:cubicBezTo>
                      <a:pt x="5518278" y="160330"/>
                      <a:pt x="5370936" y="35062"/>
                      <a:pt x="5194334" y="35062"/>
                    </a:cubicBezTo>
                    <a:lnTo>
                      <a:pt x="364115" y="35063"/>
                    </a:lnTo>
                    <a:cubicBezTo>
                      <a:pt x="187514" y="35062"/>
                      <a:pt x="40171" y="160330"/>
                      <a:pt x="6095" y="326857"/>
                    </a:cubicBezTo>
                    <a:lnTo>
                      <a:pt x="1103" y="376376"/>
                    </a:lnTo>
                    <a:lnTo>
                      <a:pt x="1" y="365445"/>
                    </a:lnTo>
                    <a:cubicBezTo>
                      <a:pt x="0" y="163616"/>
                      <a:pt x="163616" y="1"/>
                      <a:pt x="365446" y="1"/>
                    </a:cubicBezTo>
                    <a:lnTo>
                      <a:pt x="5195665" y="0"/>
                    </a:lnTo>
                    <a:cubicBezTo>
                      <a:pt x="5296580" y="0"/>
                      <a:pt x="5387941" y="40904"/>
                      <a:pt x="5454073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4491;p38">
                <a:extLst>
                  <a:ext uri="{FF2B5EF4-FFF2-40B4-BE49-F238E27FC236}">
                    <a16:creationId xmlns:a16="http://schemas.microsoft.com/office/drawing/2014/main" id="{1075E0B6-14D3-4C24-B95C-AD88C1B5A6A5}"/>
                  </a:ext>
                </a:extLst>
              </p:cNvPr>
              <p:cNvSpPr/>
              <p:nvPr/>
            </p:nvSpPr>
            <p:spPr>
              <a:xfrm rot="-2827716">
                <a:off x="4297479" y="2830271"/>
                <a:ext cx="5558206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561109" h="389576" extrusionOk="0">
                    <a:moveTo>
                      <a:pt x="5560007" y="13200"/>
                    </a:moveTo>
                    <a:lnTo>
                      <a:pt x="5561109" y="24131"/>
                    </a:lnTo>
                    <a:cubicBezTo>
                      <a:pt x="5561109" y="225961"/>
                      <a:pt x="5397494" y="389576"/>
                      <a:pt x="5195663" y="389576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3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5"/>
                      <a:pt x="366776" y="354515"/>
                    </a:cubicBezTo>
                    <a:lnTo>
                      <a:pt x="5196994" y="354515"/>
                    </a:lnTo>
                    <a:cubicBezTo>
                      <a:pt x="5373596" y="354515"/>
                      <a:pt x="5520939" y="229247"/>
                      <a:pt x="5555015" y="62719"/>
                    </a:cubicBezTo>
                    <a:lnTo>
                      <a:pt x="5560007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1" name="Google Shape;4492;p38">
              <a:extLst>
                <a:ext uri="{FF2B5EF4-FFF2-40B4-BE49-F238E27FC236}">
                  <a16:creationId xmlns:a16="http://schemas.microsoft.com/office/drawing/2014/main" id="{621AFC72-8E5F-4455-AB31-618645DC792C}"/>
                </a:ext>
              </a:extLst>
            </p:cNvPr>
            <p:cNvGrpSpPr/>
            <p:nvPr/>
          </p:nvGrpSpPr>
          <p:grpSpPr>
            <a:xfrm>
              <a:off x="5994601" y="868882"/>
              <a:ext cx="1813377" cy="1920744"/>
              <a:chOff x="6808533" y="1745708"/>
              <a:chExt cx="4401400" cy="4662000"/>
            </a:xfrm>
          </p:grpSpPr>
          <p:sp>
            <p:nvSpPr>
              <p:cNvPr id="1249" name="Google Shape;4493;p38">
                <a:extLst>
                  <a:ext uri="{FF2B5EF4-FFF2-40B4-BE49-F238E27FC236}">
                    <a16:creationId xmlns:a16="http://schemas.microsoft.com/office/drawing/2014/main" id="{57EDA751-8946-4A3C-8613-61E109E17A02}"/>
                  </a:ext>
                </a:extLst>
              </p:cNvPr>
              <p:cNvSpPr/>
              <p:nvPr/>
            </p:nvSpPr>
            <p:spPr>
              <a:xfrm rot="-2829965">
                <a:off x="6167451" y="3711259"/>
                <a:ext cx="567986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0" name="Google Shape;4494;p38">
                <a:extLst>
                  <a:ext uri="{FF2B5EF4-FFF2-40B4-BE49-F238E27FC236}">
                    <a16:creationId xmlns:a16="http://schemas.microsoft.com/office/drawing/2014/main" id="{E6C1E2CA-F4CB-4286-8B93-52BAA14F3B61}"/>
                  </a:ext>
                </a:extLst>
              </p:cNvPr>
              <p:cNvSpPr/>
              <p:nvPr/>
            </p:nvSpPr>
            <p:spPr>
              <a:xfrm rot="-2827716">
                <a:off x="6043945" y="3768489"/>
                <a:ext cx="5676734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9" h="389576" extrusionOk="0">
                    <a:moveTo>
                      <a:pt x="5572662" y="107036"/>
                    </a:moveTo>
                    <a:cubicBezTo>
                      <a:pt x="5638795" y="173169"/>
                      <a:pt x="5679699" y="264530"/>
                      <a:pt x="5679699" y="365445"/>
                    </a:cubicBezTo>
                    <a:lnTo>
                      <a:pt x="5677266" y="389576"/>
                    </a:lnTo>
                    <a:lnTo>
                      <a:pt x="5670943" y="326856"/>
                    </a:lnTo>
                    <a:cubicBezTo>
                      <a:pt x="5636867" y="160329"/>
                      <a:pt x="5489524" y="35062"/>
                      <a:pt x="5312922" y="35062"/>
                    </a:cubicBezTo>
                    <a:lnTo>
                      <a:pt x="364115" y="35062"/>
                    </a:lnTo>
                    <a:cubicBezTo>
                      <a:pt x="187513" y="35062"/>
                      <a:pt x="40170" y="160329"/>
                      <a:pt x="6094" y="326857"/>
                    </a:cubicBezTo>
                    <a:lnTo>
                      <a:pt x="1102" y="376376"/>
                    </a:lnTo>
                    <a:lnTo>
                      <a:pt x="0" y="365445"/>
                    </a:lnTo>
                    <a:cubicBezTo>
                      <a:pt x="0" y="163615"/>
                      <a:pt x="163616" y="1"/>
                      <a:pt x="365446" y="1"/>
                    </a:cubicBezTo>
                    <a:lnTo>
                      <a:pt x="5314253" y="0"/>
                    </a:lnTo>
                    <a:cubicBezTo>
                      <a:pt x="5415168" y="0"/>
                      <a:pt x="5506530" y="40904"/>
                      <a:pt x="5572662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1" name="Google Shape;4495;p38">
                <a:extLst>
                  <a:ext uri="{FF2B5EF4-FFF2-40B4-BE49-F238E27FC236}">
                    <a16:creationId xmlns:a16="http://schemas.microsoft.com/office/drawing/2014/main" id="{75A62016-C06D-48BA-A326-345651ED7F41}"/>
                  </a:ext>
                </a:extLst>
              </p:cNvPr>
              <p:cNvSpPr/>
              <p:nvPr/>
            </p:nvSpPr>
            <p:spPr>
              <a:xfrm rot="-2827716">
                <a:off x="6297786" y="3996999"/>
                <a:ext cx="5676733" cy="389373"/>
              </a:xfrm>
              <a:custGeom>
                <a:avLst/>
                <a:gdLst/>
                <a:ahLst/>
                <a:cxnLst/>
                <a:rect l="l" t="t" r="r" b="b"/>
                <a:pathLst>
                  <a:path w="5679698" h="389576" extrusionOk="0">
                    <a:moveTo>
                      <a:pt x="5678596" y="13200"/>
                    </a:moveTo>
                    <a:lnTo>
                      <a:pt x="5679698" y="24131"/>
                    </a:lnTo>
                    <a:cubicBezTo>
                      <a:pt x="5679698" y="225961"/>
                      <a:pt x="5516083" y="389575"/>
                      <a:pt x="5314252" y="389575"/>
                    </a:cubicBezTo>
                    <a:lnTo>
                      <a:pt x="365445" y="389576"/>
                    </a:lnTo>
                    <a:cubicBezTo>
                      <a:pt x="163615" y="389576"/>
                      <a:pt x="0" y="225961"/>
                      <a:pt x="0" y="24131"/>
                    </a:cubicBezTo>
                    <a:lnTo>
                      <a:pt x="2432" y="0"/>
                    </a:lnTo>
                    <a:lnTo>
                      <a:pt x="8755" y="62720"/>
                    </a:lnTo>
                    <a:cubicBezTo>
                      <a:pt x="42832" y="229247"/>
                      <a:pt x="190174" y="354514"/>
                      <a:pt x="366775" y="354515"/>
                    </a:cubicBezTo>
                    <a:lnTo>
                      <a:pt x="5315583" y="354514"/>
                    </a:lnTo>
                    <a:cubicBezTo>
                      <a:pt x="5492185" y="354514"/>
                      <a:pt x="5639528" y="229246"/>
                      <a:pt x="5673604" y="62719"/>
                    </a:cubicBezTo>
                    <a:lnTo>
                      <a:pt x="5678596" y="1320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2" name="Google Shape;4496;p38">
              <a:extLst>
                <a:ext uri="{FF2B5EF4-FFF2-40B4-BE49-F238E27FC236}">
                  <a16:creationId xmlns:a16="http://schemas.microsoft.com/office/drawing/2014/main" id="{B88DFD2C-78CF-41DC-A9BB-1D5511BE0858}"/>
                </a:ext>
              </a:extLst>
            </p:cNvPr>
            <p:cNvGrpSpPr/>
            <p:nvPr/>
          </p:nvGrpSpPr>
          <p:grpSpPr>
            <a:xfrm>
              <a:off x="5041028" y="642225"/>
              <a:ext cx="1839573" cy="1955397"/>
              <a:chOff x="3765864" y="1195612"/>
              <a:chExt cx="5193601" cy="5520600"/>
            </a:xfrm>
          </p:grpSpPr>
          <p:sp>
            <p:nvSpPr>
              <p:cNvPr id="1246" name="Google Shape;4497;p38">
                <a:extLst>
                  <a:ext uri="{FF2B5EF4-FFF2-40B4-BE49-F238E27FC236}">
                    <a16:creationId xmlns:a16="http://schemas.microsoft.com/office/drawing/2014/main" id="{FD9E8FD6-0ECB-490A-87EB-D2E9990F5B3A}"/>
                  </a:ext>
                </a:extLst>
              </p:cNvPr>
              <p:cNvSpPr/>
              <p:nvPr/>
            </p:nvSpPr>
            <p:spPr>
              <a:xfrm rot="-2830008">
                <a:off x="2937359" y="3590462"/>
                <a:ext cx="685061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7" name="Google Shape;4498;p38">
                <a:extLst>
                  <a:ext uri="{FF2B5EF4-FFF2-40B4-BE49-F238E27FC236}">
                    <a16:creationId xmlns:a16="http://schemas.microsoft.com/office/drawing/2014/main" id="{8798318B-116A-4CB1-AA55-21708C77EABF}"/>
                  </a:ext>
                </a:extLst>
              </p:cNvPr>
              <p:cNvSpPr/>
              <p:nvPr/>
            </p:nvSpPr>
            <p:spPr>
              <a:xfrm rot="-2827716">
                <a:off x="2814227" y="3648150"/>
                <a:ext cx="6847034" cy="389347"/>
              </a:xfrm>
              <a:custGeom>
                <a:avLst/>
                <a:gdLst/>
                <a:ahLst/>
                <a:cxnLst/>
                <a:rect l="l" t="t" r="r" b="b"/>
                <a:pathLst>
                  <a:path w="6850610" h="389550" extrusionOk="0">
                    <a:moveTo>
                      <a:pt x="6743574" y="107037"/>
                    </a:moveTo>
                    <a:cubicBezTo>
                      <a:pt x="6809707" y="173170"/>
                      <a:pt x="6850610" y="264531"/>
                      <a:pt x="6850610" y="365445"/>
                    </a:cubicBezTo>
                    <a:lnTo>
                      <a:pt x="6848180" y="389550"/>
                    </a:lnTo>
                    <a:lnTo>
                      <a:pt x="6841860" y="326857"/>
                    </a:lnTo>
                    <a:cubicBezTo>
                      <a:pt x="6807784" y="160330"/>
                      <a:pt x="6660442" y="35062"/>
                      <a:pt x="6483840" y="35062"/>
                    </a:cubicBezTo>
                    <a:lnTo>
                      <a:pt x="364120" y="35061"/>
                    </a:lnTo>
                    <a:cubicBezTo>
                      <a:pt x="187518" y="35062"/>
                      <a:pt x="40175" y="160329"/>
                      <a:pt x="6099" y="326857"/>
                    </a:cubicBezTo>
                    <a:lnTo>
                      <a:pt x="1105" y="376401"/>
                    </a:lnTo>
                    <a:lnTo>
                      <a:pt x="0" y="365446"/>
                    </a:lnTo>
                    <a:cubicBezTo>
                      <a:pt x="0" y="163616"/>
                      <a:pt x="163615" y="1"/>
                      <a:pt x="365445" y="0"/>
                    </a:cubicBezTo>
                    <a:lnTo>
                      <a:pt x="6485166" y="1"/>
                    </a:lnTo>
                    <a:cubicBezTo>
                      <a:pt x="6586081" y="1"/>
                      <a:pt x="6677442" y="40905"/>
                      <a:pt x="6743574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8" name="Google Shape;4499;p38">
                <a:extLst>
                  <a:ext uri="{FF2B5EF4-FFF2-40B4-BE49-F238E27FC236}">
                    <a16:creationId xmlns:a16="http://schemas.microsoft.com/office/drawing/2014/main" id="{464E2D20-C1DE-47FC-BB5E-E43996C1D7FE}"/>
                  </a:ext>
                </a:extLst>
              </p:cNvPr>
              <p:cNvSpPr/>
              <p:nvPr/>
            </p:nvSpPr>
            <p:spPr>
              <a:xfrm rot="-2827716">
                <a:off x="3061003" y="3876675"/>
                <a:ext cx="6847033" cy="389348"/>
              </a:xfrm>
              <a:custGeom>
                <a:avLst/>
                <a:gdLst/>
                <a:ahLst/>
                <a:cxnLst/>
                <a:rect l="l" t="t" r="r" b="b"/>
                <a:pathLst>
                  <a:path w="6850609" h="389551" extrusionOk="0">
                    <a:moveTo>
                      <a:pt x="6849505" y="13149"/>
                    </a:moveTo>
                    <a:lnTo>
                      <a:pt x="6850609" y="24105"/>
                    </a:lnTo>
                    <a:cubicBezTo>
                      <a:pt x="6850609" y="225936"/>
                      <a:pt x="6686995" y="389551"/>
                      <a:pt x="6485165" y="389550"/>
                    </a:cubicBezTo>
                    <a:lnTo>
                      <a:pt x="365445" y="389551"/>
                    </a:lnTo>
                    <a:cubicBezTo>
                      <a:pt x="163615" y="389551"/>
                      <a:pt x="0" y="225936"/>
                      <a:pt x="0" y="24106"/>
                    </a:cubicBezTo>
                    <a:lnTo>
                      <a:pt x="2430" y="0"/>
                    </a:lnTo>
                    <a:lnTo>
                      <a:pt x="8750" y="62695"/>
                    </a:lnTo>
                    <a:cubicBezTo>
                      <a:pt x="42826" y="229222"/>
                      <a:pt x="190169" y="354490"/>
                      <a:pt x="366771" y="354490"/>
                    </a:cubicBezTo>
                    <a:lnTo>
                      <a:pt x="6486491" y="354489"/>
                    </a:lnTo>
                    <a:cubicBezTo>
                      <a:pt x="6663092" y="354490"/>
                      <a:pt x="6810434" y="229222"/>
                      <a:pt x="6844510" y="62694"/>
                    </a:cubicBezTo>
                    <a:lnTo>
                      <a:pt x="6849505" y="1314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3" name="Google Shape;4500;p38">
              <a:extLst>
                <a:ext uri="{FF2B5EF4-FFF2-40B4-BE49-F238E27FC236}">
                  <a16:creationId xmlns:a16="http://schemas.microsoft.com/office/drawing/2014/main" id="{51A02824-375F-4E88-BC5C-2FAE7F153D81}"/>
                </a:ext>
              </a:extLst>
            </p:cNvPr>
            <p:cNvGrpSpPr/>
            <p:nvPr/>
          </p:nvGrpSpPr>
          <p:grpSpPr>
            <a:xfrm>
              <a:off x="5589193" y="625647"/>
              <a:ext cx="1793913" cy="1896518"/>
              <a:chOff x="5824532" y="1155331"/>
              <a:chExt cx="4354159" cy="4603200"/>
            </a:xfrm>
          </p:grpSpPr>
          <p:sp>
            <p:nvSpPr>
              <p:cNvPr id="1243" name="Google Shape;4501;p38">
                <a:extLst>
                  <a:ext uri="{FF2B5EF4-FFF2-40B4-BE49-F238E27FC236}">
                    <a16:creationId xmlns:a16="http://schemas.microsoft.com/office/drawing/2014/main" id="{C73D8D8E-53B2-48B3-9141-013FC56ED2E8}"/>
                  </a:ext>
                </a:extLst>
              </p:cNvPr>
              <p:cNvSpPr/>
              <p:nvPr/>
            </p:nvSpPr>
            <p:spPr>
              <a:xfrm rot="-2830004">
                <a:off x="5196271" y="3091482"/>
                <a:ext cx="5599622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4" name="Google Shape;4502;p38">
                <a:extLst>
                  <a:ext uri="{FF2B5EF4-FFF2-40B4-BE49-F238E27FC236}">
                    <a16:creationId xmlns:a16="http://schemas.microsoft.com/office/drawing/2014/main" id="{158EE334-5E1D-4CB5-BBD6-66F64EFF933F}"/>
                  </a:ext>
                </a:extLst>
              </p:cNvPr>
              <p:cNvSpPr/>
              <p:nvPr/>
            </p:nvSpPr>
            <p:spPr>
              <a:xfrm rot="-2827716">
                <a:off x="5072700" y="3148580"/>
                <a:ext cx="5596872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3" extrusionOk="0">
                    <a:moveTo>
                      <a:pt x="5492759" y="107036"/>
                    </a:moveTo>
                    <a:cubicBezTo>
                      <a:pt x="5558891" y="173169"/>
                      <a:pt x="5599795" y="264530"/>
                      <a:pt x="5599795" y="365445"/>
                    </a:cubicBezTo>
                    <a:lnTo>
                      <a:pt x="5597364" y="389553"/>
                    </a:lnTo>
                    <a:lnTo>
                      <a:pt x="5591045" y="326860"/>
                    </a:lnTo>
                    <a:cubicBezTo>
                      <a:pt x="5556968" y="160333"/>
                      <a:pt x="5409625" y="35065"/>
                      <a:pt x="5233024" y="35065"/>
                    </a:cubicBezTo>
                    <a:lnTo>
                      <a:pt x="364119" y="35066"/>
                    </a:lnTo>
                    <a:cubicBezTo>
                      <a:pt x="187518" y="35065"/>
                      <a:pt x="40175" y="160333"/>
                      <a:pt x="6099" y="326860"/>
                    </a:cubicBezTo>
                    <a:lnTo>
                      <a:pt x="1105" y="376401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4" y="1"/>
                    </a:cubicBezTo>
                    <a:lnTo>
                      <a:pt x="5234350" y="0"/>
                    </a:lnTo>
                    <a:cubicBezTo>
                      <a:pt x="5335265" y="0"/>
                      <a:pt x="5426626" y="40904"/>
                      <a:pt x="54927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5" name="Google Shape;4503;p38">
                <a:extLst>
                  <a:ext uri="{FF2B5EF4-FFF2-40B4-BE49-F238E27FC236}">
                    <a16:creationId xmlns:a16="http://schemas.microsoft.com/office/drawing/2014/main" id="{7919E16D-0BEA-46D6-ACEC-FD9AE2ECC667}"/>
                  </a:ext>
                </a:extLst>
              </p:cNvPr>
              <p:cNvSpPr/>
              <p:nvPr/>
            </p:nvSpPr>
            <p:spPr>
              <a:xfrm rot="-2827716">
                <a:off x="5333650" y="3377103"/>
                <a:ext cx="5596872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599795" h="389554" extrusionOk="0">
                    <a:moveTo>
                      <a:pt x="5598690" y="13152"/>
                    </a:moveTo>
                    <a:lnTo>
                      <a:pt x="5599795" y="24109"/>
                    </a:lnTo>
                    <a:cubicBezTo>
                      <a:pt x="5599795" y="225939"/>
                      <a:pt x="5436180" y="389554"/>
                      <a:pt x="5234350" y="389554"/>
                    </a:cubicBezTo>
                    <a:lnTo>
                      <a:pt x="365445" y="389554"/>
                    </a:lnTo>
                    <a:cubicBezTo>
                      <a:pt x="163614" y="389554"/>
                      <a:pt x="0" y="225939"/>
                      <a:pt x="0" y="24109"/>
                    </a:cubicBezTo>
                    <a:lnTo>
                      <a:pt x="2431" y="0"/>
                    </a:lnTo>
                    <a:lnTo>
                      <a:pt x="8750" y="62694"/>
                    </a:lnTo>
                    <a:cubicBezTo>
                      <a:pt x="42827" y="229221"/>
                      <a:pt x="190169" y="354489"/>
                      <a:pt x="366771" y="354489"/>
                    </a:cubicBezTo>
                    <a:lnTo>
                      <a:pt x="5235676" y="354489"/>
                    </a:lnTo>
                    <a:cubicBezTo>
                      <a:pt x="5412277" y="354489"/>
                      <a:pt x="5559620" y="229221"/>
                      <a:pt x="5593696" y="62694"/>
                    </a:cubicBezTo>
                    <a:lnTo>
                      <a:pt x="5598690" y="13152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4" name="Google Shape;4504;p38">
              <a:extLst>
                <a:ext uri="{FF2B5EF4-FFF2-40B4-BE49-F238E27FC236}">
                  <a16:creationId xmlns:a16="http://schemas.microsoft.com/office/drawing/2014/main" id="{C2BC6C15-A25C-4821-A69D-B4C2E34193BF}"/>
                </a:ext>
              </a:extLst>
            </p:cNvPr>
            <p:cNvGrpSpPr/>
            <p:nvPr/>
          </p:nvGrpSpPr>
          <p:grpSpPr>
            <a:xfrm>
              <a:off x="5736776" y="1118433"/>
              <a:ext cx="1754220" cy="1853753"/>
              <a:chOff x="6182744" y="2351413"/>
              <a:chExt cx="4257816" cy="4499400"/>
            </a:xfrm>
          </p:grpSpPr>
          <p:sp>
            <p:nvSpPr>
              <p:cNvPr id="1240" name="Google Shape;4505;p38">
                <a:extLst>
                  <a:ext uri="{FF2B5EF4-FFF2-40B4-BE49-F238E27FC236}">
                    <a16:creationId xmlns:a16="http://schemas.microsoft.com/office/drawing/2014/main" id="{31D820ED-AEA4-4192-AE9B-7AB1EF42A1CD}"/>
                  </a:ext>
                </a:extLst>
              </p:cNvPr>
              <p:cNvSpPr/>
              <p:nvPr/>
            </p:nvSpPr>
            <p:spPr>
              <a:xfrm rot="-2830035">
                <a:off x="5577129" y="4235663"/>
                <a:ext cx="5458031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1" name="Google Shape;4506;p38">
                <a:extLst>
                  <a:ext uri="{FF2B5EF4-FFF2-40B4-BE49-F238E27FC236}">
                    <a16:creationId xmlns:a16="http://schemas.microsoft.com/office/drawing/2014/main" id="{645C8776-4CEB-4F7B-B289-56D001963952}"/>
                  </a:ext>
                </a:extLst>
              </p:cNvPr>
              <p:cNvSpPr/>
              <p:nvPr/>
            </p:nvSpPr>
            <p:spPr>
              <a:xfrm rot="-2827716">
                <a:off x="5453545" y="4292751"/>
                <a:ext cx="5455263" cy="389351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4" extrusionOk="0">
                    <a:moveTo>
                      <a:pt x="5351075" y="107037"/>
                    </a:moveTo>
                    <a:cubicBezTo>
                      <a:pt x="5417207" y="173169"/>
                      <a:pt x="5458112" y="264530"/>
                      <a:pt x="5458112" y="365445"/>
                    </a:cubicBezTo>
                    <a:lnTo>
                      <a:pt x="5455681" y="389554"/>
                    </a:lnTo>
                    <a:lnTo>
                      <a:pt x="5449360" y="326860"/>
                    </a:lnTo>
                    <a:cubicBezTo>
                      <a:pt x="5415284" y="160333"/>
                      <a:pt x="5267942" y="35065"/>
                      <a:pt x="5091341" y="35066"/>
                    </a:cubicBezTo>
                    <a:lnTo>
                      <a:pt x="364118" y="35065"/>
                    </a:lnTo>
                    <a:cubicBezTo>
                      <a:pt x="187517" y="35066"/>
                      <a:pt x="40174" y="160334"/>
                      <a:pt x="6098" y="326861"/>
                    </a:cubicBezTo>
                    <a:lnTo>
                      <a:pt x="1104" y="376403"/>
                    </a:lnTo>
                    <a:lnTo>
                      <a:pt x="0" y="365446"/>
                    </a:lnTo>
                    <a:cubicBezTo>
                      <a:pt x="-1" y="163616"/>
                      <a:pt x="163615" y="1"/>
                      <a:pt x="365444" y="0"/>
                    </a:cubicBezTo>
                    <a:lnTo>
                      <a:pt x="5092667" y="1"/>
                    </a:lnTo>
                    <a:cubicBezTo>
                      <a:pt x="5193582" y="1"/>
                      <a:pt x="5284943" y="40904"/>
                      <a:pt x="5351075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2" name="Google Shape;4507;p38">
                <a:extLst>
                  <a:ext uri="{FF2B5EF4-FFF2-40B4-BE49-F238E27FC236}">
                    <a16:creationId xmlns:a16="http://schemas.microsoft.com/office/drawing/2014/main" id="{9E2483AF-638E-4D8D-8732-765B54D9E9B0}"/>
                  </a:ext>
                </a:extLst>
              </p:cNvPr>
              <p:cNvSpPr/>
              <p:nvPr/>
            </p:nvSpPr>
            <p:spPr>
              <a:xfrm rot="-2827716">
                <a:off x="5714497" y="4521277"/>
                <a:ext cx="5455263" cy="389350"/>
              </a:xfrm>
              <a:custGeom>
                <a:avLst/>
                <a:gdLst/>
                <a:ahLst/>
                <a:cxnLst/>
                <a:rect l="l" t="t" r="r" b="b"/>
                <a:pathLst>
                  <a:path w="5458112" h="389553" extrusionOk="0">
                    <a:moveTo>
                      <a:pt x="5457007" y="13151"/>
                    </a:moveTo>
                    <a:lnTo>
                      <a:pt x="5458112" y="24107"/>
                    </a:lnTo>
                    <a:cubicBezTo>
                      <a:pt x="5458112" y="225937"/>
                      <a:pt x="5294496" y="389553"/>
                      <a:pt x="5092667" y="389553"/>
                    </a:cubicBezTo>
                    <a:lnTo>
                      <a:pt x="365445" y="389553"/>
                    </a:lnTo>
                    <a:cubicBezTo>
                      <a:pt x="163615" y="389553"/>
                      <a:pt x="0" y="225938"/>
                      <a:pt x="0" y="24108"/>
                    </a:cubicBezTo>
                    <a:lnTo>
                      <a:pt x="2430" y="0"/>
                    </a:lnTo>
                    <a:lnTo>
                      <a:pt x="8750" y="62693"/>
                    </a:lnTo>
                    <a:cubicBezTo>
                      <a:pt x="42827" y="229220"/>
                      <a:pt x="190169" y="354488"/>
                      <a:pt x="366771" y="354488"/>
                    </a:cubicBezTo>
                    <a:lnTo>
                      <a:pt x="5093993" y="354487"/>
                    </a:lnTo>
                    <a:cubicBezTo>
                      <a:pt x="5270594" y="354488"/>
                      <a:pt x="5417937" y="229219"/>
                      <a:pt x="5452013" y="62692"/>
                    </a:cubicBezTo>
                    <a:lnTo>
                      <a:pt x="5457007" y="13151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5" name="Google Shape;4508;p38">
              <a:extLst>
                <a:ext uri="{FF2B5EF4-FFF2-40B4-BE49-F238E27FC236}">
                  <a16:creationId xmlns:a16="http://schemas.microsoft.com/office/drawing/2014/main" id="{6AF97EE6-A8FE-44A4-8F14-666DE432C5D3}"/>
                </a:ext>
              </a:extLst>
            </p:cNvPr>
            <p:cNvGrpSpPr/>
            <p:nvPr/>
          </p:nvGrpSpPr>
          <p:grpSpPr>
            <a:xfrm>
              <a:off x="7011036" y="1487895"/>
              <a:ext cx="990796" cy="1048870"/>
              <a:chOff x="9275607" y="3248167"/>
              <a:chExt cx="2404844" cy="2545800"/>
            </a:xfrm>
          </p:grpSpPr>
          <p:sp>
            <p:nvSpPr>
              <p:cNvPr id="1237" name="Google Shape;4509;p38">
                <a:extLst>
                  <a:ext uri="{FF2B5EF4-FFF2-40B4-BE49-F238E27FC236}">
                    <a16:creationId xmlns:a16="http://schemas.microsoft.com/office/drawing/2014/main" id="{BBB49A74-EADE-46DB-A05E-8AF5AF3B9C56}"/>
                  </a:ext>
                </a:extLst>
              </p:cNvPr>
              <p:cNvSpPr/>
              <p:nvPr/>
            </p:nvSpPr>
            <p:spPr>
              <a:xfrm rot="-2830077">
                <a:off x="8888438" y="4357500"/>
                <a:ext cx="3168338" cy="32713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4510;p38">
                <a:extLst>
                  <a:ext uri="{FF2B5EF4-FFF2-40B4-BE49-F238E27FC236}">
                    <a16:creationId xmlns:a16="http://schemas.microsoft.com/office/drawing/2014/main" id="{FF20CE6D-4355-4387-A430-EFFDEFE8899B}"/>
                  </a:ext>
                </a:extLst>
              </p:cNvPr>
              <p:cNvSpPr/>
              <p:nvPr/>
            </p:nvSpPr>
            <p:spPr>
              <a:xfrm rot="-2827716">
                <a:off x="8837051" y="4381832"/>
                <a:ext cx="3166615" cy="184314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10" extrusionOk="0">
                    <a:moveTo>
                      <a:pt x="3120354" y="47916"/>
                    </a:moveTo>
                    <a:cubicBezTo>
                      <a:pt x="3149958" y="77520"/>
                      <a:pt x="3168269" y="118419"/>
                      <a:pt x="3168269" y="163593"/>
                    </a:cubicBezTo>
                    <a:lnTo>
                      <a:pt x="3164066" y="184410"/>
                    </a:lnTo>
                    <a:lnTo>
                      <a:pt x="3154087" y="134981"/>
                    </a:lnTo>
                    <a:cubicBezTo>
                      <a:pt x="3129252" y="76265"/>
                      <a:pt x="3071113" y="35066"/>
                      <a:pt x="3003350" y="35065"/>
                    </a:cubicBezTo>
                    <a:lnTo>
                      <a:pt x="162267" y="35065"/>
                    </a:lnTo>
                    <a:cubicBezTo>
                      <a:pt x="94504" y="35065"/>
                      <a:pt x="36365" y="76265"/>
                      <a:pt x="11530" y="134981"/>
                    </a:cubicBezTo>
                    <a:lnTo>
                      <a:pt x="2877" y="177843"/>
                    </a:lnTo>
                    <a:lnTo>
                      <a:pt x="1" y="163594"/>
                    </a:lnTo>
                    <a:cubicBezTo>
                      <a:pt x="0" y="73243"/>
                      <a:pt x="73243" y="0"/>
                      <a:pt x="163593" y="0"/>
                    </a:cubicBezTo>
                    <a:lnTo>
                      <a:pt x="3004676" y="0"/>
                    </a:lnTo>
                    <a:cubicBezTo>
                      <a:pt x="3049851" y="0"/>
                      <a:pt x="3090750" y="18312"/>
                      <a:pt x="3120354" y="4791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9" name="Google Shape;4511;p38">
                <a:extLst>
                  <a:ext uri="{FF2B5EF4-FFF2-40B4-BE49-F238E27FC236}">
                    <a16:creationId xmlns:a16="http://schemas.microsoft.com/office/drawing/2014/main" id="{55FF1520-1486-41E8-961A-46C96ED6BC0F}"/>
                  </a:ext>
                </a:extLst>
              </p:cNvPr>
              <p:cNvSpPr/>
              <p:nvPr/>
            </p:nvSpPr>
            <p:spPr>
              <a:xfrm rot="-2827716">
                <a:off x="8952392" y="4475363"/>
                <a:ext cx="3166615" cy="184313"/>
              </a:xfrm>
              <a:custGeom>
                <a:avLst/>
                <a:gdLst/>
                <a:ahLst/>
                <a:cxnLst/>
                <a:rect l="l" t="t" r="r" b="b"/>
                <a:pathLst>
                  <a:path w="3168269" h="184409" extrusionOk="0">
                    <a:moveTo>
                      <a:pt x="3165392" y="6567"/>
                    </a:moveTo>
                    <a:lnTo>
                      <a:pt x="3168269" y="20815"/>
                    </a:lnTo>
                    <a:cubicBezTo>
                      <a:pt x="3168269" y="111166"/>
                      <a:pt x="3095027" y="184408"/>
                      <a:pt x="3004676" y="184409"/>
                    </a:cubicBezTo>
                    <a:lnTo>
                      <a:pt x="163593" y="184409"/>
                    </a:lnTo>
                    <a:cubicBezTo>
                      <a:pt x="73243" y="184409"/>
                      <a:pt x="0" y="111166"/>
                      <a:pt x="1" y="20816"/>
                    </a:cubicBezTo>
                    <a:lnTo>
                      <a:pt x="4203" y="0"/>
                    </a:lnTo>
                    <a:lnTo>
                      <a:pt x="14182" y="49428"/>
                    </a:lnTo>
                    <a:cubicBezTo>
                      <a:pt x="39017" y="108145"/>
                      <a:pt x="97156" y="149344"/>
                      <a:pt x="164919" y="149344"/>
                    </a:cubicBezTo>
                    <a:lnTo>
                      <a:pt x="3006002" y="149344"/>
                    </a:lnTo>
                    <a:cubicBezTo>
                      <a:pt x="3073765" y="149344"/>
                      <a:pt x="3131904" y="108144"/>
                      <a:pt x="3156739" y="49428"/>
                    </a:cubicBezTo>
                    <a:lnTo>
                      <a:pt x="3165392" y="656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6" name="Google Shape;4512;p38">
              <a:extLst>
                <a:ext uri="{FF2B5EF4-FFF2-40B4-BE49-F238E27FC236}">
                  <a16:creationId xmlns:a16="http://schemas.microsoft.com/office/drawing/2014/main" id="{4DCAF448-BE62-4718-9688-DA47B9EE02D3}"/>
                </a:ext>
              </a:extLst>
            </p:cNvPr>
            <p:cNvGrpSpPr/>
            <p:nvPr/>
          </p:nvGrpSpPr>
          <p:grpSpPr>
            <a:xfrm>
              <a:off x="5643188" y="884170"/>
              <a:ext cx="1820494" cy="1928407"/>
              <a:chOff x="5955587" y="1782813"/>
              <a:chExt cx="4418674" cy="4680600"/>
            </a:xfrm>
          </p:grpSpPr>
          <p:sp>
            <p:nvSpPr>
              <p:cNvPr id="1234" name="Google Shape;4513;p38">
                <a:extLst>
                  <a:ext uri="{FF2B5EF4-FFF2-40B4-BE49-F238E27FC236}">
                    <a16:creationId xmlns:a16="http://schemas.microsoft.com/office/drawing/2014/main" id="{758E54F4-759C-4154-A5F7-54C158B82527}"/>
                  </a:ext>
                </a:extLst>
              </p:cNvPr>
              <p:cNvSpPr/>
              <p:nvPr/>
            </p:nvSpPr>
            <p:spPr>
              <a:xfrm rot="-2830029">
                <a:off x="5310423" y="3757664"/>
                <a:ext cx="5705129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5" name="Google Shape;4514;p38">
                <a:extLst>
                  <a:ext uri="{FF2B5EF4-FFF2-40B4-BE49-F238E27FC236}">
                    <a16:creationId xmlns:a16="http://schemas.microsoft.com/office/drawing/2014/main" id="{67B95449-04CF-4DDB-AD7A-10182681713B}"/>
                  </a:ext>
                </a:extLst>
              </p:cNvPr>
              <p:cNvSpPr/>
              <p:nvPr/>
            </p:nvSpPr>
            <p:spPr>
              <a:xfrm rot="-2827716">
                <a:off x="5186938" y="381489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598059" y="107036"/>
                    </a:moveTo>
                    <a:cubicBezTo>
                      <a:pt x="5664191" y="173169"/>
                      <a:pt x="5705095" y="264530"/>
                      <a:pt x="5705095" y="365446"/>
                    </a:cubicBezTo>
                    <a:lnTo>
                      <a:pt x="5702664" y="389560"/>
                    </a:lnTo>
                    <a:lnTo>
                      <a:pt x="5696344" y="326859"/>
                    </a:lnTo>
                    <a:cubicBezTo>
                      <a:pt x="5662267" y="160332"/>
                      <a:pt x="5514924" y="35064"/>
                      <a:pt x="5338323" y="35064"/>
                    </a:cubicBezTo>
                    <a:lnTo>
                      <a:pt x="364118" y="35065"/>
                    </a:lnTo>
                    <a:cubicBezTo>
                      <a:pt x="187517" y="35064"/>
                      <a:pt x="40174" y="160332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1" y="163616"/>
                      <a:pt x="163615" y="0"/>
                      <a:pt x="365445" y="1"/>
                    </a:cubicBezTo>
                    <a:lnTo>
                      <a:pt x="5339650" y="0"/>
                    </a:lnTo>
                    <a:cubicBezTo>
                      <a:pt x="5440565" y="0"/>
                      <a:pt x="5531927" y="40904"/>
                      <a:pt x="5598059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4515;p38">
                <a:extLst>
                  <a:ext uri="{FF2B5EF4-FFF2-40B4-BE49-F238E27FC236}">
                    <a16:creationId xmlns:a16="http://schemas.microsoft.com/office/drawing/2014/main" id="{97ECB846-C926-4798-8076-C12B5040BB66}"/>
                  </a:ext>
                </a:extLst>
              </p:cNvPr>
              <p:cNvSpPr/>
              <p:nvPr/>
            </p:nvSpPr>
            <p:spPr>
              <a:xfrm rot="-2827716">
                <a:off x="5440794" y="4043414"/>
                <a:ext cx="5702117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705095" h="389560" extrusionOk="0">
                    <a:moveTo>
                      <a:pt x="5703991" y="13166"/>
                    </a:moveTo>
                    <a:lnTo>
                      <a:pt x="5705095" y="24115"/>
                    </a:lnTo>
                    <a:cubicBezTo>
                      <a:pt x="5705095" y="225945"/>
                      <a:pt x="5541480" y="389560"/>
                      <a:pt x="5339650" y="389560"/>
                    </a:cubicBezTo>
                    <a:lnTo>
                      <a:pt x="365445" y="389560"/>
                    </a:lnTo>
                    <a:cubicBezTo>
                      <a:pt x="163615" y="389560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2"/>
                    </a:lnTo>
                    <a:cubicBezTo>
                      <a:pt x="42828" y="229229"/>
                      <a:pt x="190170" y="354497"/>
                      <a:pt x="366772" y="354497"/>
                    </a:cubicBezTo>
                    <a:lnTo>
                      <a:pt x="5340977" y="354496"/>
                    </a:lnTo>
                    <a:cubicBezTo>
                      <a:pt x="5517579" y="354496"/>
                      <a:pt x="5664921" y="229229"/>
                      <a:pt x="5698998" y="62701"/>
                    </a:cubicBezTo>
                    <a:lnTo>
                      <a:pt x="5703991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7" name="Google Shape;4516;p38">
              <a:extLst>
                <a:ext uri="{FF2B5EF4-FFF2-40B4-BE49-F238E27FC236}">
                  <a16:creationId xmlns:a16="http://schemas.microsoft.com/office/drawing/2014/main" id="{294C4448-3E42-4EF2-8019-4808401F949D}"/>
                </a:ext>
              </a:extLst>
            </p:cNvPr>
            <p:cNvGrpSpPr/>
            <p:nvPr/>
          </p:nvGrpSpPr>
          <p:grpSpPr>
            <a:xfrm>
              <a:off x="4649077" y="729180"/>
              <a:ext cx="1271830" cy="1345750"/>
              <a:chOff x="2134683" y="1406427"/>
              <a:chExt cx="4494099" cy="4755300"/>
            </a:xfrm>
          </p:grpSpPr>
          <p:sp>
            <p:nvSpPr>
              <p:cNvPr id="1231" name="Google Shape;4517;p38">
                <a:extLst>
                  <a:ext uri="{FF2B5EF4-FFF2-40B4-BE49-F238E27FC236}">
                    <a16:creationId xmlns:a16="http://schemas.microsoft.com/office/drawing/2014/main" id="{5769EF2E-7428-42B0-989A-4A2A52C2D3A9}"/>
                  </a:ext>
                </a:extLst>
              </p:cNvPr>
              <p:cNvSpPr/>
              <p:nvPr/>
            </p:nvSpPr>
            <p:spPr>
              <a:xfrm rot="-2829977">
                <a:off x="1469270" y="3422451"/>
                <a:ext cx="5814027" cy="72325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4518;p38">
                <a:extLst>
                  <a:ext uri="{FF2B5EF4-FFF2-40B4-BE49-F238E27FC236}">
                    <a16:creationId xmlns:a16="http://schemas.microsoft.com/office/drawing/2014/main" id="{46A32BC5-4942-4E0B-A23F-94FDA43ED628}"/>
                  </a:ext>
                </a:extLst>
              </p:cNvPr>
              <p:cNvSpPr/>
              <p:nvPr/>
            </p:nvSpPr>
            <p:spPr>
              <a:xfrm rot="-2827716">
                <a:off x="1347244" y="3479082"/>
                <a:ext cx="5810844" cy="385501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2" extrusionOk="0">
                    <a:moveTo>
                      <a:pt x="5707969" y="105910"/>
                    </a:moveTo>
                    <a:cubicBezTo>
                      <a:pt x="5773405" y="171347"/>
                      <a:pt x="5813879" y="261747"/>
                      <a:pt x="5813879" y="361600"/>
                    </a:cubicBezTo>
                    <a:lnTo>
                      <a:pt x="5813877" y="361600"/>
                    </a:lnTo>
                    <a:lnTo>
                      <a:pt x="5811448" y="385702"/>
                    </a:lnTo>
                    <a:lnTo>
                      <a:pt x="5805207" y="323791"/>
                    </a:lnTo>
                    <a:cubicBezTo>
                      <a:pt x="5771489" y="159015"/>
                      <a:pt x="5625695" y="35065"/>
                      <a:pt x="5450953" y="35065"/>
                    </a:cubicBezTo>
                    <a:lnTo>
                      <a:pt x="360274" y="35066"/>
                    </a:lnTo>
                    <a:cubicBezTo>
                      <a:pt x="185532" y="35065"/>
                      <a:pt x="39739" y="159016"/>
                      <a:pt x="6021" y="323791"/>
                    </a:cubicBezTo>
                    <a:lnTo>
                      <a:pt x="1105" y="372556"/>
                    </a:lnTo>
                    <a:lnTo>
                      <a:pt x="0" y="361600"/>
                    </a:lnTo>
                    <a:lnTo>
                      <a:pt x="7347" y="288725"/>
                    </a:lnTo>
                    <a:cubicBezTo>
                      <a:pt x="41065" y="123951"/>
                      <a:pt x="186858" y="0"/>
                      <a:pt x="361600" y="0"/>
                    </a:cubicBezTo>
                    <a:lnTo>
                      <a:pt x="5452279" y="0"/>
                    </a:lnTo>
                    <a:cubicBezTo>
                      <a:pt x="5552132" y="0"/>
                      <a:pt x="5642532" y="40474"/>
                      <a:pt x="5707969" y="10591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4519;p38">
                <a:extLst>
                  <a:ext uri="{FF2B5EF4-FFF2-40B4-BE49-F238E27FC236}">
                    <a16:creationId xmlns:a16="http://schemas.microsoft.com/office/drawing/2014/main" id="{11C4FF73-3FFB-46B0-A590-C7FC21CAB4F4}"/>
                  </a:ext>
                </a:extLst>
              </p:cNvPr>
              <p:cNvSpPr/>
              <p:nvPr/>
            </p:nvSpPr>
            <p:spPr>
              <a:xfrm rot="-2827716">
                <a:off x="1605376" y="3704992"/>
                <a:ext cx="5810844" cy="385508"/>
              </a:xfrm>
              <a:custGeom>
                <a:avLst/>
                <a:gdLst/>
                <a:ahLst/>
                <a:cxnLst/>
                <a:rect l="l" t="t" r="r" b="b"/>
                <a:pathLst>
                  <a:path w="5813879" h="385709" extrusionOk="0">
                    <a:moveTo>
                      <a:pt x="5812774" y="13146"/>
                    </a:moveTo>
                    <a:lnTo>
                      <a:pt x="5813879" y="24109"/>
                    </a:lnTo>
                    <a:lnTo>
                      <a:pt x="5813878" y="24109"/>
                    </a:lnTo>
                    <a:cubicBezTo>
                      <a:pt x="5813877" y="223815"/>
                      <a:pt x="5651984" y="385709"/>
                      <a:pt x="5452278" y="385709"/>
                    </a:cubicBezTo>
                    <a:lnTo>
                      <a:pt x="361601" y="385708"/>
                    </a:lnTo>
                    <a:cubicBezTo>
                      <a:pt x="186857" y="385708"/>
                      <a:pt x="41065" y="261758"/>
                      <a:pt x="7347" y="96983"/>
                    </a:cubicBezTo>
                    <a:lnTo>
                      <a:pt x="0" y="24109"/>
                    </a:lnTo>
                    <a:lnTo>
                      <a:pt x="2431" y="0"/>
                    </a:lnTo>
                    <a:lnTo>
                      <a:pt x="8673" y="61918"/>
                    </a:lnTo>
                    <a:cubicBezTo>
                      <a:pt x="42391" y="226693"/>
                      <a:pt x="188183" y="350643"/>
                      <a:pt x="362926" y="350643"/>
                    </a:cubicBezTo>
                    <a:lnTo>
                      <a:pt x="5453604" y="350644"/>
                    </a:lnTo>
                    <a:cubicBezTo>
                      <a:pt x="5628346" y="350644"/>
                      <a:pt x="5774139" y="226694"/>
                      <a:pt x="5807857" y="61919"/>
                    </a:cubicBezTo>
                    <a:lnTo>
                      <a:pt x="5812774" y="1314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8" name="Google Shape;4520;p38">
              <a:extLst>
                <a:ext uri="{FF2B5EF4-FFF2-40B4-BE49-F238E27FC236}">
                  <a16:creationId xmlns:a16="http://schemas.microsoft.com/office/drawing/2014/main" id="{E9EBD510-ED8E-4C2D-B567-B398819BE3A6}"/>
                </a:ext>
              </a:extLst>
            </p:cNvPr>
            <p:cNvGrpSpPr/>
            <p:nvPr/>
          </p:nvGrpSpPr>
          <p:grpSpPr>
            <a:xfrm>
              <a:off x="6465781" y="1606140"/>
              <a:ext cx="1271558" cy="1351813"/>
              <a:chOff x="7952172" y="3535170"/>
              <a:chExt cx="3086305" cy="3281100"/>
            </a:xfrm>
          </p:grpSpPr>
          <p:sp>
            <p:nvSpPr>
              <p:cNvPr id="1228" name="Google Shape;4521;p38">
                <a:extLst>
                  <a:ext uri="{FF2B5EF4-FFF2-40B4-BE49-F238E27FC236}">
                    <a16:creationId xmlns:a16="http://schemas.microsoft.com/office/drawing/2014/main" id="{634ACBCA-0C3D-41D9-8E71-6E5A8A16870C}"/>
                  </a:ext>
                </a:extLst>
              </p:cNvPr>
              <p:cNvSpPr/>
              <p:nvPr/>
            </p:nvSpPr>
            <p:spPr>
              <a:xfrm rot="-2829986">
                <a:off x="7439577" y="4978085"/>
                <a:ext cx="4107691" cy="39526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9" name="Google Shape;4522;p38">
                <a:extLst>
                  <a:ext uri="{FF2B5EF4-FFF2-40B4-BE49-F238E27FC236}">
                    <a16:creationId xmlns:a16="http://schemas.microsoft.com/office/drawing/2014/main" id="{8C3189E5-9C7C-4D2E-AAD0-CCB81D5FD292}"/>
                  </a:ext>
                </a:extLst>
              </p:cNvPr>
              <p:cNvSpPr/>
              <p:nvPr/>
            </p:nvSpPr>
            <p:spPr>
              <a:xfrm rot="-2827716">
                <a:off x="7376022" y="5008186"/>
                <a:ext cx="4105426" cy="218287"/>
              </a:xfrm>
              <a:custGeom>
                <a:avLst/>
                <a:gdLst/>
                <a:ahLst/>
                <a:cxnLst/>
                <a:rect l="l" t="t" r="r" b="b"/>
                <a:pathLst>
                  <a:path w="4107570" h="218401" extrusionOk="0">
                    <a:moveTo>
                      <a:pt x="4049699" y="57870"/>
                    </a:moveTo>
                    <a:cubicBezTo>
                      <a:pt x="4085455" y="93627"/>
                      <a:pt x="4107570" y="143024"/>
                      <a:pt x="4107570" y="197586"/>
                    </a:cubicBezTo>
                    <a:lnTo>
                      <a:pt x="4107569" y="197586"/>
                    </a:lnTo>
                    <a:lnTo>
                      <a:pt x="4103367" y="218401"/>
                    </a:lnTo>
                    <a:lnTo>
                      <a:pt x="4090716" y="155740"/>
                    </a:lnTo>
                    <a:cubicBezTo>
                      <a:pt x="4060721" y="84823"/>
                      <a:pt x="3990500" y="35063"/>
                      <a:pt x="3908657" y="35064"/>
                    </a:cubicBezTo>
                    <a:lnTo>
                      <a:pt x="196259" y="35063"/>
                    </a:lnTo>
                    <a:cubicBezTo>
                      <a:pt x="114415" y="35064"/>
                      <a:pt x="44195" y="84824"/>
                      <a:pt x="14200" y="155740"/>
                    </a:cubicBezTo>
                    <a:lnTo>
                      <a:pt x="2876" y="211831"/>
                    </a:lnTo>
                    <a:lnTo>
                      <a:pt x="0" y="197585"/>
                    </a:lnTo>
                    <a:lnTo>
                      <a:pt x="0" y="197586"/>
                    </a:lnTo>
                    <a:cubicBezTo>
                      <a:pt x="1" y="88462"/>
                      <a:pt x="88462" y="0"/>
                      <a:pt x="197586" y="0"/>
                    </a:cubicBezTo>
                    <a:lnTo>
                      <a:pt x="3909984" y="0"/>
                    </a:lnTo>
                    <a:cubicBezTo>
                      <a:pt x="3964546" y="0"/>
                      <a:pt x="4013943" y="22115"/>
                      <a:pt x="4049699" y="5787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0" name="Google Shape;4523;p38">
                <a:extLst>
                  <a:ext uri="{FF2B5EF4-FFF2-40B4-BE49-F238E27FC236}">
                    <a16:creationId xmlns:a16="http://schemas.microsoft.com/office/drawing/2014/main" id="{287319F0-4CF2-4EBA-BF7A-B44464E91B29}"/>
                  </a:ext>
                </a:extLst>
              </p:cNvPr>
              <p:cNvSpPr/>
              <p:nvPr/>
            </p:nvSpPr>
            <p:spPr>
              <a:xfrm rot="-2827716">
                <a:off x="7509199" y="5124823"/>
                <a:ext cx="4105427" cy="218290"/>
              </a:xfrm>
              <a:custGeom>
                <a:avLst/>
                <a:gdLst/>
                <a:ahLst/>
                <a:cxnLst/>
                <a:rect l="l" t="t" r="r" b="b"/>
                <a:pathLst>
                  <a:path w="4107571" h="218404" extrusionOk="0">
                    <a:moveTo>
                      <a:pt x="4104695" y="6570"/>
                    </a:moveTo>
                    <a:lnTo>
                      <a:pt x="4107571" y="20818"/>
                    </a:lnTo>
                    <a:lnTo>
                      <a:pt x="4107569" y="20818"/>
                    </a:lnTo>
                    <a:cubicBezTo>
                      <a:pt x="4107569" y="129942"/>
                      <a:pt x="4019108" y="218404"/>
                      <a:pt x="3909983" y="218404"/>
                    </a:cubicBezTo>
                    <a:lnTo>
                      <a:pt x="197587" y="218403"/>
                    </a:lnTo>
                    <a:cubicBezTo>
                      <a:pt x="88463" y="218403"/>
                      <a:pt x="0" y="129941"/>
                      <a:pt x="0" y="20818"/>
                    </a:cubicBezTo>
                    <a:lnTo>
                      <a:pt x="1" y="20818"/>
                    </a:lnTo>
                    <a:lnTo>
                      <a:pt x="4204" y="0"/>
                    </a:lnTo>
                    <a:lnTo>
                      <a:pt x="16855" y="62664"/>
                    </a:lnTo>
                    <a:cubicBezTo>
                      <a:pt x="46850" y="133580"/>
                      <a:pt x="117071" y="183340"/>
                      <a:pt x="198914" y="183340"/>
                    </a:cubicBezTo>
                    <a:lnTo>
                      <a:pt x="3911311" y="183341"/>
                    </a:lnTo>
                    <a:cubicBezTo>
                      <a:pt x="3993154" y="183341"/>
                      <a:pt x="4063375" y="133581"/>
                      <a:pt x="4093370" y="62664"/>
                    </a:cubicBezTo>
                    <a:lnTo>
                      <a:pt x="4104695" y="6570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49" name="Google Shape;4524;p38">
              <a:extLst>
                <a:ext uri="{FF2B5EF4-FFF2-40B4-BE49-F238E27FC236}">
                  <a16:creationId xmlns:a16="http://schemas.microsoft.com/office/drawing/2014/main" id="{0B044012-D22C-4C90-8774-7185526E5D35}"/>
                </a:ext>
              </a:extLst>
            </p:cNvPr>
            <p:cNvGrpSpPr/>
            <p:nvPr/>
          </p:nvGrpSpPr>
          <p:grpSpPr>
            <a:xfrm>
              <a:off x="7234416" y="1767585"/>
              <a:ext cx="672217" cy="712307"/>
              <a:chOff x="9817792" y="3927025"/>
              <a:chExt cx="1631594" cy="1728900"/>
            </a:xfrm>
          </p:grpSpPr>
          <p:sp>
            <p:nvSpPr>
              <p:cNvPr id="1225" name="Google Shape;4525;p38">
                <a:extLst>
                  <a:ext uri="{FF2B5EF4-FFF2-40B4-BE49-F238E27FC236}">
                    <a16:creationId xmlns:a16="http://schemas.microsoft.com/office/drawing/2014/main" id="{719EEFEF-B2CF-4575-A1B0-C9B517AE96FE}"/>
                  </a:ext>
                </a:extLst>
              </p:cNvPr>
              <p:cNvSpPr/>
              <p:nvPr/>
            </p:nvSpPr>
            <p:spPr>
              <a:xfrm rot="-2829923">
                <a:off x="9564967" y="4670579"/>
                <a:ext cx="2133450" cy="241791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6" name="Google Shape;4526;p38">
                <a:extLst>
                  <a:ext uri="{FF2B5EF4-FFF2-40B4-BE49-F238E27FC236}">
                    <a16:creationId xmlns:a16="http://schemas.microsoft.com/office/drawing/2014/main" id="{342F703D-5570-416F-93C5-FB65DED33777}"/>
                  </a:ext>
                </a:extLst>
              </p:cNvPr>
              <p:cNvSpPr/>
              <p:nvPr/>
            </p:nvSpPr>
            <p:spPr>
              <a:xfrm rot="-2827716">
                <a:off x="9528923" y="4687498"/>
                <a:ext cx="2132346" cy="141707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1" extrusionOk="0">
                    <a:moveTo>
                      <a:pt x="2098031" y="35430"/>
                    </a:moveTo>
                    <a:cubicBezTo>
                      <a:pt x="2119921" y="57320"/>
                      <a:pt x="2133460" y="87560"/>
                      <a:pt x="2133460" y="120964"/>
                    </a:cubicBezTo>
                    <a:lnTo>
                      <a:pt x="2133459" y="120963"/>
                    </a:lnTo>
                    <a:lnTo>
                      <a:pt x="2129256" y="141781"/>
                    </a:lnTo>
                    <a:lnTo>
                      <a:pt x="2122627" y="108944"/>
                    </a:lnTo>
                    <a:cubicBezTo>
                      <a:pt x="2104264" y="65527"/>
                      <a:pt x="2061274" y="35064"/>
                      <a:pt x="2011170" y="35065"/>
                    </a:cubicBezTo>
                    <a:lnTo>
                      <a:pt x="119635" y="35064"/>
                    </a:lnTo>
                    <a:cubicBezTo>
                      <a:pt x="69531" y="35064"/>
                      <a:pt x="26542" y="65528"/>
                      <a:pt x="8179" y="108943"/>
                    </a:cubicBezTo>
                    <a:lnTo>
                      <a:pt x="2877" y="135208"/>
                    </a:lnTo>
                    <a:lnTo>
                      <a:pt x="0" y="120963"/>
                    </a:lnTo>
                    <a:lnTo>
                      <a:pt x="9506" y="73880"/>
                    </a:lnTo>
                    <a:cubicBezTo>
                      <a:pt x="27870" y="30464"/>
                      <a:pt x="70859" y="1"/>
                      <a:pt x="120963" y="1"/>
                    </a:cubicBezTo>
                    <a:lnTo>
                      <a:pt x="2012497" y="1"/>
                    </a:lnTo>
                    <a:cubicBezTo>
                      <a:pt x="2045900" y="0"/>
                      <a:pt x="2076141" y="13540"/>
                      <a:pt x="2098031" y="35430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7" name="Google Shape;4527;p38">
                <a:extLst>
                  <a:ext uri="{FF2B5EF4-FFF2-40B4-BE49-F238E27FC236}">
                    <a16:creationId xmlns:a16="http://schemas.microsoft.com/office/drawing/2014/main" id="{6917260B-F202-4ED3-AB9D-91EE14E1C032}"/>
                  </a:ext>
                </a:extLst>
              </p:cNvPr>
              <p:cNvSpPr/>
              <p:nvPr/>
            </p:nvSpPr>
            <p:spPr>
              <a:xfrm rot="-2827716">
                <a:off x="9605909" y="4752042"/>
                <a:ext cx="2132346" cy="141708"/>
              </a:xfrm>
              <a:custGeom>
                <a:avLst/>
                <a:gdLst/>
                <a:ahLst/>
                <a:cxnLst/>
                <a:rect l="l" t="t" r="r" b="b"/>
                <a:pathLst>
                  <a:path w="2133460" h="141782" extrusionOk="0">
                    <a:moveTo>
                      <a:pt x="2130583" y="6573"/>
                    </a:moveTo>
                    <a:lnTo>
                      <a:pt x="2133460" y="20820"/>
                    </a:lnTo>
                    <a:lnTo>
                      <a:pt x="2133459" y="20819"/>
                    </a:lnTo>
                    <a:cubicBezTo>
                      <a:pt x="2133459" y="87625"/>
                      <a:pt x="2079303" y="141782"/>
                      <a:pt x="2012495" y="141782"/>
                    </a:cubicBezTo>
                    <a:lnTo>
                      <a:pt x="120963" y="141781"/>
                    </a:lnTo>
                    <a:cubicBezTo>
                      <a:pt x="70859" y="141781"/>
                      <a:pt x="27869" y="111318"/>
                      <a:pt x="9506" y="67902"/>
                    </a:cubicBezTo>
                    <a:lnTo>
                      <a:pt x="0" y="20819"/>
                    </a:lnTo>
                    <a:lnTo>
                      <a:pt x="4204" y="0"/>
                    </a:lnTo>
                    <a:lnTo>
                      <a:pt x="10833" y="32839"/>
                    </a:lnTo>
                    <a:cubicBezTo>
                      <a:pt x="29197" y="76254"/>
                      <a:pt x="72186" y="106718"/>
                      <a:pt x="122290" y="106718"/>
                    </a:cubicBezTo>
                    <a:lnTo>
                      <a:pt x="2013823" y="106719"/>
                    </a:lnTo>
                    <a:cubicBezTo>
                      <a:pt x="2063928" y="106718"/>
                      <a:pt x="2106917" y="76255"/>
                      <a:pt x="2125281" y="32840"/>
                    </a:cubicBezTo>
                    <a:lnTo>
                      <a:pt x="2130583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0" name="Google Shape;4528;p38">
              <a:extLst>
                <a:ext uri="{FF2B5EF4-FFF2-40B4-BE49-F238E27FC236}">
                  <a16:creationId xmlns:a16="http://schemas.microsoft.com/office/drawing/2014/main" id="{4CF07D62-8B5F-443C-9AAE-066C58116169}"/>
                </a:ext>
              </a:extLst>
            </p:cNvPr>
            <p:cNvGrpSpPr/>
            <p:nvPr/>
          </p:nvGrpSpPr>
          <p:grpSpPr>
            <a:xfrm>
              <a:off x="4505878" y="171419"/>
              <a:ext cx="1329882" cy="1409495"/>
              <a:chOff x="2075692" y="52828"/>
              <a:chExt cx="4347442" cy="4607700"/>
            </a:xfrm>
          </p:grpSpPr>
          <p:sp>
            <p:nvSpPr>
              <p:cNvPr id="1222" name="Google Shape;4529;p38">
                <a:extLst>
                  <a:ext uri="{FF2B5EF4-FFF2-40B4-BE49-F238E27FC236}">
                    <a16:creationId xmlns:a16="http://schemas.microsoft.com/office/drawing/2014/main" id="{E5F209E0-C50B-43A1-B2A3-968A0871B4F6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4530;p38">
                <a:extLst>
                  <a:ext uri="{FF2B5EF4-FFF2-40B4-BE49-F238E27FC236}">
                    <a16:creationId xmlns:a16="http://schemas.microsoft.com/office/drawing/2014/main" id="{41BAC43B-3DD2-4FF4-BADF-0E9FC31C8A12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4" name="Google Shape;4531;p38">
                <a:extLst>
                  <a:ext uri="{FF2B5EF4-FFF2-40B4-BE49-F238E27FC236}">
                    <a16:creationId xmlns:a16="http://schemas.microsoft.com/office/drawing/2014/main" id="{C115E016-7B49-4828-B411-D5DB5ACCB034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1" name="Google Shape;4532;p38">
              <a:extLst>
                <a:ext uri="{FF2B5EF4-FFF2-40B4-BE49-F238E27FC236}">
                  <a16:creationId xmlns:a16="http://schemas.microsoft.com/office/drawing/2014/main" id="{AD20B4BE-8766-42D5-A313-777E943EDF45}"/>
                </a:ext>
              </a:extLst>
            </p:cNvPr>
            <p:cNvGrpSpPr/>
            <p:nvPr/>
          </p:nvGrpSpPr>
          <p:grpSpPr>
            <a:xfrm>
              <a:off x="4383222" y="74882"/>
              <a:ext cx="1353662" cy="1436603"/>
              <a:chOff x="459511" y="835636"/>
              <a:chExt cx="3285587" cy="3486900"/>
            </a:xfrm>
          </p:grpSpPr>
          <p:sp>
            <p:nvSpPr>
              <p:cNvPr id="1219" name="Google Shape;4533;p38">
                <a:extLst>
                  <a:ext uri="{FF2B5EF4-FFF2-40B4-BE49-F238E27FC236}">
                    <a16:creationId xmlns:a16="http://schemas.microsoft.com/office/drawing/2014/main" id="{561346B3-3BF6-4B85-8E7D-CF206DB9A7C9}"/>
                  </a:ext>
                </a:extLst>
              </p:cNvPr>
              <p:cNvSpPr/>
              <p:nvPr/>
            </p:nvSpPr>
            <p:spPr>
              <a:xfrm rot="-2830019">
                <a:off x="-56761" y="2341433"/>
                <a:ext cx="4314245" cy="475306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0" name="Google Shape;4534;p38">
                <a:extLst>
                  <a:ext uri="{FF2B5EF4-FFF2-40B4-BE49-F238E27FC236}">
                    <a16:creationId xmlns:a16="http://schemas.microsoft.com/office/drawing/2014/main" id="{F92E0504-0AE8-4D65-9224-CF86DE609CAA}"/>
                  </a:ext>
                </a:extLst>
              </p:cNvPr>
              <p:cNvSpPr/>
              <p:nvPr/>
            </p:nvSpPr>
            <p:spPr>
              <a:xfrm rot="-2827716">
                <a:off x="-133745" y="2377546"/>
                <a:ext cx="4311929" cy="261669"/>
              </a:xfrm>
              <a:custGeom>
                <a:avLst/>
                <a:gdLst/>
                <a:ahLst/>
                <a:cxnLst/>
                <a:rect l="l" t="t" r="r" b="b"/>
                <a:pathLst>
                  <a:path w="4314181" h="261806" extrusionOk="0">
                    <a:moveTo>
                      <a:pt x="4244562" y="69619"/>
                    </a:moveTo>
                    <a:cubicBezTo>
                      <a:pt x="4287576" y="112632"/>
                      <a:pt x="4314180" y="172055"/>
                      <a:pt x="4314181" y="237692"/>
                    </a:cubicBezTo>
                    <a:lnTo>
                      <a:pt x="4311749" y="261806"/>
                    </a:lnTo>
                    <a:lnTo>
                      <a:pt x="4308024" y="224853"/>
                    </a:lnTo>
                    <a:cubicBezTo>
                      <a:pt x="4285860" y="116541"/>
                      <a:pt x="4190026" y="35064"/>
                      <a:pt x="4075162" y="35064"/>
                    </a:cubicBezTo>
                    <a:lnTo>
                      <a:pt x="236364" y="35064"/>
                    </a:lnTo>
                    <a:cubicBezTo>
                      <a:pt x="121500" y="35064"/>
                      <a:pt x="25666" y="116541"/>
                      <a:pt x="3502" y="224853"/>
                    </a:cubicBezTo>
                    <a:lnTo>
                      <a:pt x="1104" y="248640"/>
                    </a:lnTo>
                    <a:lnTo>
                      <a:pt x="0" y="237692"/>
                    </a:lnTo>
                    <a:cubicBezTo>
                      <a:pt x="0" y="106419"/>
                      <a:pt x="106418" y="0"/>
                      <a:pt x="237691" y="1"/>
                    </a:cubicBezTo>
                    <a:lnTo>
                      <a:pt x="4076489" y="0"/>
                    </a:lnTo>
                    <a:cubicBezTo>
                      <a:pt x="4142126" y="0"/>
                      <a:pt x="4201548" y="26605"/>
                      <a:pt x="4244562" y="69619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1" name="Google Shape;4535;p38">
                <a:extLst>
                  <a:ext uri="{FF2B5EF4-FFF2-40B4-BE49-F238E27FC236}">
                    <a16:creationId xmlns:a16="http://schemas.microsoft.com/office/drawing/2014/main" id="{F7F367FB-7B72-47FC-8666-5FDC039A51FF}"/>
                  </a:ext>
                </a:extLst>
              </p:cNvPr>
              <p:cNvSpPr/>
              <p:nvPr/>
            </p:nvSpPr>
            <p:spPr>
              <a:xfrm rot="-2827716">
                <a:off x="26426" y="2519211"/>
                <a:ext cx="4311928" cy="261670"/>
              </a:xfrm>
              <a:custGeom>
                <a:avLst/>
                <a:gdLst/>
                <a:ahLst/>
                <a:cxnLst/>
                <a:rect l="l" t="t" r="r" b="b"/>
                <a:pathLst>
                  <a:path w="4314180" h="261807" extrusionOk="0">
                    <a:moveTo>
                      <a:pt x="4313076" y="13166"/>
                    </a:moveTo>
                    <a:lnTo>
                      <a:pt x="4314180" y="24115"/>
                    </a:lnTo>
                    <a:cubicBezTo>
                      <a:pt x="4314179" y="155388"/>
                      <a:pt x="4207762" y="261806"/>
                      <a:pt x="4076489" y="261807"/>
                    </a:cubicBezTo>
                    <a:lnTo>
                      <a:pt x="237690" y="261806"/>
                    </a:lnTo>
                    <a:cubicBezTo>
                      <a:pt x="106418" y="261807"/>
                      <a:pt x="0" y="155388"/>
                      <a:pt x="0" y="24116"/>
                    </a:cubicBezTo>
                    <a:lnTo>
                      <a:pt x="2431" y="0"/>
                    </a:lnTo>
                    <a:lnTo>
                      <a:pt x="6156" y="36955"/>
                    </a:lnTo>
                    <a:cubicBezTo>
                      <a:pt x="28320" y="145267"/>
                      <a:pt x="124154" y="226743"/>
                      <a:pt x="239018" y="226743"/>
                    </a:cubicBezTo>
                    <a:lnTo>
                      <a:pt x="4077816" y="226743"/>
                    </a:lnTo>
                    <a:cubicBezTo>
                      <a:pt x="4192680" y="226743"/>
                      <a:pt x="4288514" y="145266"/>
                      <a:pt x="4310678" y="36954"/>
                    </a:cubicBezTo>
                    <a:lnTo>
                      <a:pt x="4313076" y="1316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2" name="Google Shape;4536;p38">
              <a:extLst>
                <a:ext uri="{FF2B5EF4-FFF2-40B4-BE49-F238E27FC236}">
                  <a16:creationId xmlns:a16="http://schemas.microsoft.com/office/drawing/2014/main" id="{E817169C-1517-4120-92EF-152A72E9DE00}"/>
                </a:ext>
              </a:extLst>
            </p:cNvPr>
            <p:cNvGrpSpPr/>
            <p:nvPr/>
          </p:nvGrpSpPr>
          <p:grpSpPr>
            <a:xfrm>
              <a:off x="4704112" y="549455"/>
              <a:ext cx="1644117" cy="1741422"/>
              <a:chOff x="3267959" y="970321"/>
              <a:chExt cx="4398388" cy="4658700"/>
            </a:xfrm>
          </p:grpSpPr>
          <p:sp>
            <p:nvSpPr>
              <p:cNvPr id="1216" name="Google Shape;4537;p38">
                <a:extLst>
                  <a:ext uri="{FF2B5EF4-FFF2-40B4-BE49-F238E27FC236}">
                    <a16:creationId xmlns:a16="http://schemas.microsoft.com/office/drawing/2014/main" id="{E7F3869A-6F14-468A-9A75-5AA8308781B0}"/>
                  </a:ext>
                </a:extLst>
              </p:cNvPr>
              <p:cNvSpPr/>
              <p:nvPr/>
            </p:nvSpPr>
            <p:spPr>
              <a:xfrm rot="-2830072">
                <a:off x="2627559" y="2934221"/>
                <a:ext cx="567520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7" name="Google Shape;4538;p38">
                <a:extLst>
                  <a:ext uri="{FF2B5EF4-FFF2-40B4-BE49-F238E27FC236}">
                    <a16:creationId xmlns:a16="http://schemas.microsoft.com/office/drawing/2014/main" id="{5B24127A-EF70-463E-8F1D-6AE12F18C4A3}"/>
                  </a:ext>
                </a:extLst>
              </p:cNvPr>
              <p:cNvSpPr/>
              <p:nvPr/>
            </p:nvSpPr>
            <p:spPr>
              <a:xfrm rot="-2827716">
                <a:off x="2504074" y="2991429"/>
                <a:ext cx="5672301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59" extrusionOk="0">
                    <a:moveTo>
                      <a:pt x="5568227" y="107035"/>
                    </a:moveTo>
                    <a:cubicBezTo>
                      <a:pt x="5634360" y="173168"/>
                      <a:pt x="5675264" y="264529"/>
                      <a:pt x="5675264" y="365445"/>
                    </a:cubicBezTo>
                    <a:lnTo>
                      <a:pt x="5672833" y="389559"/>
                    </a:lnTo>
                    <a:lnTo>
                      <a:pt x="5666512" y="326858"/>
                    </a:lnTo>
                    <a:cubicBezTo>
                      <a:pt x="5632435" y="160331"/>
                      <a:pt x="5485093" y="35064"/>
                      <a:pt x="5308491" y="35064"/>
                    </a:cubicBezTo>
                    <a:lnTo>
                      <a:pt x="364118" y="35064"/>
                    </a:lnTo>
                    <a:cubicBezTo>
                      <a:pt x="187517" y="35064"/>
                      <a:pt x="40174" y="160331"/>
                      <a:pt x="6098" y="326859"/>
                    </a:cubicBezTo>
                    <a:lnTo>
                      <a:pt x="1104" y="376394"/>
                    </a:lnTo>
                    <a:lnTo>
                      <a:pt x="0" y="365445"/>
                    </a:lnTo>
                    <a:cubicBezTo>
                      <a:pt x="0" y="163615"/>
                      <a:pt x="163615" y="0"/>
                      <a:pt x="365446" y="0"/>
                    </a:cubicBezTo>
                    <a:lnTo>
                      <a:pt x="5309818" y="0"/>
                    </a:lnTo>
                    <a:cubicBezTo>
                      <a:pt x="5410733" y="0"/>
                      <a:pt x="5502095" y="40904"/>
                      <a:pt x="5568227" y="10703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8" name="Google Shape;4539;p38">
                <a:extLst>
                  <a:ext uri="{FF2B5EF4-FFF2-40B4-BE49-F238E27FC236}">
                    <a16:creationId xmlns:a16="http://schemas.microsoft.com/office/drawing/2014/main" id="{AB2A7346-17CD-4761-B80A-83C4023D55E3}"/>
                  </a:ext>
                </a:extLst>
              </p:cNvPr>
              <p:cNvSpPr/>
              <p:nvPr/>
            </p:nvSpPr>
            <p:spPr>
              <a:xfrm rot="-2827716">
                <a:off x="2757930" y="3219948"/>
                <a:ext cx="5672301" cy="389357"/>
              </a:xfrm>
              <a:custGeom>
                <a:avLst/>
                <a:gdLst/>
                <a:ahLst/>
                <a:cxnLst/>
                <a:rect l="l" t="t" r="r" b="b"/>
                <a:pathLst>
                  <a:path w="5675264" h="389560" extrusionOk="0">
                    <a:moveTo>
                      <a:pt x="5674160" y="13165"/>
                    </a:moveTo>
                    <a:lnTo>
                      <a:pt x="5675264" y="24114"/>
                    </a:lnTo>
                    <a:cubicBezTo>
                      <a:pt x="5675264" y="225944"/>
                      <a:pt x="5511649" y="389560"/>
                      <a:pt x="5309819" y="389560"/>
                    </a:cubicBezTo>
                    <a:lnTo>
                      <a:pt x="365445" y="389560"/>
                    </a:lnTo>
                    <a:cubicBezTo>
                      <a:pt x="163615" y="389559"/>
                      <a:pt x="0" y="225945"/>
                      <a:pt x="0" y="24115"/>
                    </a:cubicBezTo>
                    <a:lnTo>
                      <a:pt x="2431" y="0"/>
                    </a:lnTo>
                    <a:lnTo>
                      <a:pt x="8752" y="62701"/>
                    </a:lnTo>
                    <a:cubicBezTo>
                      <a:pt x="42828" y="229228"/>
                      <a:pt x="190171" y="354496"/>
                      <a:pt x="366772" y="354496"/>
                    </a:cubicBezTo>
                    <a:lnTo>
                      <a:pt x="5311146" y="354496"/>
                    </a:lnTo>
                    <a:cubicBezTo>
                      <a:pt x="5487748" y="354496"/>
                      <a:pt x="5635090" y="229228"/>
                      <a:pt x="5669166" y="62700"/>
                    </a:cubicBezTo>
                    <a:lnTo>
                      <a:pt x="5674160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3" name="Google Shape;4540;p38">
              <a:extLst>
                <a:ext uri="{FF2B5EF4-FFF2-40B4-BE49-F238E27FC236}">
                  <a16:creationId xmlns:a16="http://schemas.microsoft.com/office/drawing/2014/main" id="{8F68347E-7D7F-4D43-A779-08C2FDE25083}"/>
                </a:ext>
              </a:extLst>
            </p:cNvPr>
            <p:cNvGrpSpPr/>
            <p:nvPr/>
          </p:nvGrpSpPr>
          <p:grpSpPr>
            <a:xfrm>
              <a:off x="5170742" y="103797"/>
              <a:ext cx="1786391" cy="1893305"/>
              <a:chOff x="4808875" y="-111295"/>
              <a:chExt cx="4335900" cy="4595400"/>
            </a:xfrm>
          </p:grpSpPr>
          <p:sp>
            <p:nvSpPr>
              <p:cNvPr id="1213" name="Google Shape;4541;p38">
                <a:extLst>
                  <a:ext uri="{FF2B5EF4-FFF2-40B4-BE49-F238E27FC236}">
                    <a16:creationId xmlns:a16="http://schemas.microsoft.com/office/drawing/2014/main" id="{7ABFC276-23D6-4721-A32A-92AA75514626}"/>
                  </a:ext>
                </a:extLst>
              </p:cNvPr>
              <p:cNvSpPr/>
              <p:nvPr/>
            </p:nvSpPr>
            <p:spPr>
              <a:xfrm rot="-2829990">
                <a:off x="4182321" y="1820955"/>
                <a:ext cx="5589007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4" name="Google Shape;4542;p38">
                <a:extLst>
                  <a:ext uri="{FF2B5EF4-FFF2-40B4-BE49-F238E27FC236}">
                    <a16:creationId xmlns:a16="http://schemas.microsoft.com/office/drawing/2014/main" id="{BEE49CBC-D38F-441D-B068-779A1D72730F}"/>
                  </a:ext>
                </a:extLst>
              </p:cNvPr>
              <p:cNvSpPr/>
              <p:nvPr/>
            </p:nvSpPr>
            <p:spPr>
              <a:xfrm rot="-2827716">
                <a:off x="4118653" y="1851906"/>
                <a:ext cx="556750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2" extrusionOk="0">
                    <a:moveTo>
                      <a:pt x="5463381" y="107036"/>
                    </a:moveTo>
                    <a:cubicBezTo>
                      <a:pt x="5529514" y="173169"/>
                      <a:pt x="5570418" y="264531"/>
                      <a:pt x="5570417" y="365446"/>
                    </a:cubicBezTo>
                    <a:cubicBezTo>
                      <a:pt x="5570417" y="415903"/>
                      <a:pt x="5560192" y="463973"/>
                      <a:pt x="5541699" y="507693"/>
                    </a:cubicBezTo>
                    <a:lnTo>
                      <a:pt x="5540342" y="510192"/>
                    </a:lnTo>
                    <a:lnTo>
                      <a:pt x="5551648" y="473773"/>
                    </a:lnTo>
                    <a:cubicBezTo>
                      <a:pt x="5556516" y="449984"/>
                      <a:pt x="5559072" y="425352"/>
                      <a:pt x="5559072" y="400123"/>
                    </a:cubicBezTo>
                    <a:cubicBezTo>
                      <a:pt x="5559072" y="198293"/>
                      <a:pt x="5395458" y="34678"/>
                      <a:pt x="5193627" y="34678"/>
                    </a:cubicBezTo>
                    <a:lnTo>
                      <a:pt x="335369" y="34679"/>
                    </a:lnTo>
                    <a:cubicBezTo>
                      <a:pt x="209226" y="34679"/>
                      <a:pt x="98010" y="98591"/>
                      <a:pt x="32337" y="195800"/>
                    </a:cubicBezTo>
                    <a:lnTo>
                      <a:pt x="0" y="255376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4" y="1"/>
                    </a:cubicBezTo>
                    <a:lnTo>
                      <a:pt x="5204973" y="0"/>
                    </a:lnTo>
                    <a:cubicBezTo>
                      <a:pt x="5305888" y="0"/>
                      <a:pt x="5397249" y="40904"/>
                      <a:pt x="5463381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5" name="Google Shape;4543;p38">
                <a:extLst>
                  <a:ext uri="{FF2B5EF4-FFF2-40B4-BE49-F238E27FC236}">
                    <a16:creationId xmlns:a16="http://schemas.microsoft.com/office/drawing/2014/main" id="{E37D2799-2F29-4065-B3E2-6502F8F2971D}"/>
                  </a:ext>
                </a:extLst>
              </p:cNvPr>
              <p:cNvSpPr/>
              <p:nvPr/>
            </p:nvSpPr>
            <p:spPr>
              <a:xfrm rot="-2827716">
                <a:off x="4271307" y="2012144"/>
                <a:ext cx="5567509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70417" h="510193" extrusionOk="0">
                    <a:moveTo>
                      <a:pt x="5570417" y="254816"/>
                    </a:moveTo>
                    <a:lnTo>
                      <a:pt x="5560429" y="286995"/>
                    </a:lnTo>
                    <a:cubicBezTo>
                      <a:pt x="5504952" y="418159"/>
                      <a:pt x="5375074" y="510192"/>
                      <a:pt x="5223702" y="510192"/>
                    </a:cubicBezTo>
                    <a:lnTo>
                      <a:pt x="365444" y="510192"/>
                    </a:lnTo>
                    <a:cubicBezTo>
                      <a:pt x="163614" y="510193"/>
                      <a:pt x="0" y="346577"/>
                      <a:pt x="0" y="144747"/>
                    </a:cubicBezTo>
                    <a:cubicBezTo>
                      <a:pt x="0" y="94290"/>
                      <a:pt x="10226" y="46221"/>
                      <a:pt x="28718" y="2500"/>
                    </a:cubicBezTo>
                    <a:lnTo>
                      <a:pt x="30075" y="0"/>
                    </a:lnTo>
                    <a:lnTo>
                      <a:pt x="18769" y="36420"/>
                    </a:lnTo>
                    <a:cubicBezTo>
                      <a:pt x="13902" y="60209"/>
                      <a:pt x="11345" y="84841"/>
                      <a:pt x="11345" y="110069"/>
                    </a:cubicBezTo>
                    <a:cubicBezTo>
                      <a:pt x="11345" y="311900"/>
                      <a:pt x="174959" y="475515"/>
                      <a:pt x="376790" y="475515"/>
                    </a:cubicBezTo>
                    <a:lnTo>
                      <a:pt x="5235047" y="475515"/>
                    </a:lnTo>
                    <a:cubicBezTo>
                      <a:pt x="5361191" y="475514"/>
                      <a:pt x="5472407" y="411603"/>
                      <a:pt x="5538080" y="314393"/>
                    </a:cubicBezTo>
                    <a:lnTo>
                      <a:pt x="5570417" y="254816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4" name="Google Shape;4544;p38">
              <a:extLst>
                <a:ext uri="{FF2B5EF4-FFF2-40B4-BE49-F238E27FC236}">
                  <a16:creationId xmlns:a16="http://schemas.microsoft.com/office/drawing/2014/main" id="{20FB35EB-D002-41DA-AD44-77139593A5AD}"/>
                </a:ext>
              </a:extLst>
            </p:cNvPr>
            <p:cNvGrpSpPr/>
            <p:nvPr/>
          </p:nvGrpSpPr>
          <p:grpSpPr>
            <a:xfrm>
              <a:off x="5506653" y="294250"/>
              <a:ext cx="1839662" cy="1950655"/>
              <a:chOff x="5624194" y="350969"/>
              <a:chExt cx="4465200" cy="4734600"/>
            </a:xfrm>
          </p:grpSpPr>
          <p:sp>
            <p:nvSpPr>
              <p:cNvPr id="1210" name="Google Shape;4545;p38">
                <a:extLst>
                  <a:ext uri="{FF2B5EF4-FFF2-40B4-BE49-F238E27FC236}">
                    <a16:creationId xmlns:a16="http://schemas.microsoft.com/office/drawing/2014/main" id="{AB82F5A6-2382-4242-9643-CC6C1648291E}"/>
                  </a:ext>
                </a:extLst>
              </p:cNvPr>
              <p:cNvSpPr/>
              <p:nvPr/>
            </p:nvSpPr>
            <p:spPr>
              <a:xfrm rot="-2829881">
                <a:off x="4967296" y="2352819"/>
                <a:ext cx="577899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1" name="Google Shape;4546;p38">
                <a:extLst>
                  <a:ext uri="{FF2B5EF4-FFF2-40B4-BE49-F238E27FC236}">
                    <a16:creationId xmlns:a16="http://schemas.microsoft.com/office/drawing/2014/main" id="{689BE392-CC17-42A0-ACD6-C0C8D71C3B6D}"/>
                  </a:ext>
                </a:extLst>
              </p:cNvPr>
              <p:cNvSpPr/>
              <p:nvPr/>
            </p:nvSpPr>
            <p:spPr>
              <a:xfrm rot="-2827716">
                <a:off x="4903645" y="2383838"/>
                <a:ext cx="5757263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4" extrusionOk="0">
                    <a:moveTo>
                      <a:pt x="5653234" y="107036"/>
                    </a:moveTo>
                    <a:cubicBezTo>
                      <a:pt x="5719367" y="173169"/>
                      <a:pt x="5760270" y="264529"/>
                      <a:pt x="5760270" y="365445"/>
                    </a:cubicBezTo>
                    <a:cubicBezTo>
                      <a:pt x="5760270" y="415902"/>
                      <a:pt x="5750045" y="463972"/>
                      <a:pt x="5731553" y="507693"/>
                    </a:cubicBezTo>
                    <a:lnTo>
                      <a:pt x="5730195" y="510194"/>
                    </a:lnTo>
                    <a:lnTo>
                      <a:pt x="5741501" y="473772"/>
                    </a:lnTo>
                    <a:cubicBezTo>
                      <a:pt x="5746369" y="449983"/>
                      <a:pt x="5748925" y="425351"/>
                      <a:pt x="5748925" y="400122"/>
                    </a:cubicBezTo>
                    <a:cubicBezTo>
                      <a:pt x="5748925" y="198292"/>
                      <a:pt x="5585310" y="34678"/>
                      <a:pt x="5383480" y="34678"/>
                    </a:cubicBezTo>
                    <a:lnTo>
                      <a:pt x="335370" y="34678"/>
                    </a:lnTo>
                    <a:cubicBezTo>
                      <a:pt x="209227" y="34679"/>
                      <a:pt x="98010" y="98590"/>
                      <a:pt x="32337" y="195800"/>
                    </a:cubicBezTo>
                    <a:lnTo>
                      <a:pt x="0" y="255377"/>
                    </a:lnTo>
                    <a:lnTo>
                      <a:pt x="9989" y="223198"/>
                    </a:lnTo>
                    <a:cubicBezTo>
                      <a:pt x="65466" y="92034"/>
                      <a:pt x="195343" y="1"/>
                      <a:pt x="346716" y="1"/>
                    </a:cubicBezTo>
                    <a:lnTo>
                      <a:pt x="5394825" y="0"/>
                    </a:lnTo>
                    <a:cubicBezTo>
                      <a:pt x="5495740" y="0"/>
                      <a:pt x="5587102" y="40904"/>
                      <a:pt x="5653234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2" name="Google Shape;4547;p38">
                <a:extLst>
                  <a:ext uri="{FF2B5EF4-FFF2-40B4-BE49-F238E27FC236}">
                    <a16:creationId xmlns:a16="http://schemas.microsoft.com/office/drawing/2014/main" id="{ECB9BA3D-58F6-4EC5-B8FF-7A7E38DC7D48}"/>
                  </a:ext>
                </a:extLst>
              </p:cNvPr>
              <p:cNvSpPr/>
              <p:nvPr/>
            </p:nvSpPr>
            <p:spPr>
              <a:xfrm rot="-2827716">
                <a:off x="5056297" y="2544077"/>
                <a:ext cx="5757263" cy="509925"/>
              </a:xfrm>
              <a:custGeom>
                <a:avLst/>
                <a:gdLst/>
                <a:ahLst/>
                <a:cxnLst/>
                <a:rect l="l" t="t" r="r" b="b"/>
                <a:pathLst>
                  <a:path w="5760270" h="510191" extrusionOk="0">
                    <a:moveTo>
                      <a:pt x="5760270" y="254817"/>
                    </a:moveTo>
                    <a:lnTo>
                      <a:pt x="5750282" y="286994"/>
                    </a:lnTo>
                    <a:cubicBezTo>
                      <a:pt x="5694805" y="418157"/>
                      <a:pt x="5564928" y="510191"/>
                      <a:pt x="5413556" y="510191"/>
                    </a:cubicBezTo>
                    <a:lnTo>
                      <a:pt x="365446" y="510191"/>
                    </a:lnTo>
                    <a:cubicBezTo>
                      <a:pt x="163615" y="510191"/>
                      <a:pt x="0" y="346576"/>
                      <a:pt x="0" y="144746"/>
                    </a:cubicBezTo>
                    <a:cubicBezTo>
                      <a:pt x="0" y="94289"/>
                      <a:pt x="10226" y="46220"/>
                      <a:pt x="28719" y="2499"/>
                    </a:cubicBezTo>
                    <a:lnTo>
                      <a:pt x="30075" y="0"/>
                    </a:lnTo>
                    <a:lnTo>
                      <a:pt x="18770" y="36419"/>
                    </a:lnTo>
                    <a:cubicBezTo>
                      <a:pt x="13902" y="60208"/>
                      <a:pt x="11345" y="84840"/>
                      <a:pt x="11345" y="110069"/>
                    </a:cubicBezTo>
                    <a:cubicBezTo>
                      <a:pt x="11345" y="311899"/>
                      <a:pt x="174961" y="475514"/>
                      <a:pt x="376791" y="475513"/>
                    </a:cubicBezTo>
                    <a:lnTo>
                      <a:pt x="5424901" y="475513"/>
                    </a:lnTo>
                    <a:cubicBezTo>
                      <a:pt x="5551044" y="475513"/>
                      <a:pt x="5662261" y="411601"/>
                      <a:pt x="5727934" y="314392"/>
                    </a:cubicBezTo>
                    <a:lnTo>
                      <a:pt x="5760270" y="254817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5" name="Google Shape;4548;p38">
              <a:extLst>
                <a:ext uri="{FF2B5EF4-FFF2-40B4-BE49-F238E27FC236}">
                  <a16:creationId xmlns:a16="http://schemas.microsoft.com/office/drawing/2014/main" id="{98D59CA9-8E59-487E-8CF7-D973B004C03D}"/>
                </a:ext>
              </a:extLst>
            </p:cNvPr>
            <p:cNvGrpSpPr/>
            <p:nvPr/>
          </p:nvGrpSpPr>
          <p:grpSpPr>
            <a:xfrm>
              <a:off x="5354860" y="1023596"/>
              <a:ext cx="1812470" cy="1921362"/>
              <a:chOff x="5255762" y="2121228"/>
              <a:chExt cx="4399200" cy="4663500"/>
            </a:xfrm>
          </p:grpSpPr>
          <p:sp>
            <p:nvSpPr>
              <p:cNvPr id="1207" name="Google Shape;4549;p38">
                <a:extLst>
                  <a:ext uri="{FF2B5EF4-FFF2-40B4-BE49-F238E27FC236}">
                    <a16:creationId xmlns:a16="http://schemas.microsoft.com/office/drawing/2014/main" id="{B42B7BB9-972B-4824-851E-C1127703BB71}"/>
                  </a:ext>
                </a:extLst>
              </p:cNvPr>
              <p:cNvSpPr/>
              <p:nvPr/>
            </p:nvSpPr>
            <p:spPr>
              <a:xfrm rot="-2829916">
                <a:off x="4614371" y="4087528"/>
                <a:ext cx="5681983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8" name="Google Shape;4550;p38">
                <a:extLst>
                  <a:ext uri="{FF2B5EF4-FFF2-40B4-BE49-F238E27FC236}">
                    <a16:creationId xmlns:a16="http://schemas.microsoft.com/office/drawing/2014/main" id="{4768F014-8142-4F02-808E-B89AAEF95B99}"/>
                  </a:ext>
                </a:extLst>
              </p:cNvPr>
              <p:cNvSpPr/>
              <p:nvPr/>
            </p:nvSpPr>
            <p:spPr>
              <a:xfrm rot="-2827716">
                <a:off x="4550710" y="4118522"/>
                <a:ext cx="5660315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663271" h="510193" extrusionOk="0">
                    <a:moveTo>
                      <a:pt x="5556235" y="107036"/>
                    </a:moveTo>
                    <a:cubicBezTo>
                      <a:pt x="5622367" y="173169"/>
                      <a:pt x="5663271" y="264530"/>
                      <a:pt x="5663271" y="365444"/>
                    </a:cubicBezTo>
                    <a:cubicBezTo>
                      <a:pt x="5663271" y="415902"/>
                      <a:pt x="5653045" y="463971"/>
                      <a:pt x="5634553" y="507693"/>
                    </a:cubicBezTo>
                    <a:lnTo>
                      <a:pt x="5633195" y="510193"/>
                    </a:lnTo>
                    <a:lnTo>
                      <a:pt x="5644501" y="473772"/>
                    </a:lnTo>
                    <a:cubicBezTo>
                      <a:pt x="5649369" y="449982"/>
                      <a:pt x="5651925" y="425351"/>
                      <a:pt x="5651925" y="400122"/>
                    </a:cubicBezTo>
                    <a:cubicBezTo>
                      <a:pt x="5651926" y="198292"/>
                      <a:pt x="5488311" y="34678"/>
                      <a:pt x="5286481" y="34677"/>
                    </a:cubicBezTo>
                    <a:lnTo>
                      <a:pt x="335370" y="34677"/>
                    </a:lnTo>
                    <a:cubicBezTo>
                      <a:pt x="209226" y="34677"/>
                      <a:pt x="98010" y="98589"/>
                      <a:pt x="32337" y="195798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3"/>
                      <a:pt x="195343" y="-1"/>
                      <a:pt x="346715" y="0"/>
                    </a:cubicBezTo>
                    <a:lnTo>
                      <a:pt x="5297827" y="0"/>
                    </a:lnTo>
                    <a:cubicBezTo>
                      <a:pt x="5398741" y="0"/>
                      <a:pt x="5490103" y="40904"/>
                      <a:pt x="555623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9" name="Google Shape;4551;p38">
                <a:extLst>
                  <a:ext uri="{FF2B5EF4-FFF2-40B4-BE49-F238E27FC236}">
                    <a16:creationId xmlns:a16="http://schemas.microsoft.com/office/drawing/2014/main" id="{3E3253AD-807C-4239-866C-A9EC8134B31B}"/>
                  </a:ext>
                </a:extLst>
              </p:cNvPr>
              <p:cNvSpPr/>
              <p:nvPr/>
            </p:nvSpPr>
            <p:spPr>
              <a:xfrm rot="-2827716">
                <a:off x="4703362" y="4278757"/>
                <a:ext cx="5660314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663270" h="510194" extrusionOk="0">
                    <a:moveTo>
                      <a:pt x="5663270" y="254819"/>
                    </a:moveTo>
                    <a:lnTo>
                      <a:pt x="5653283" y="286996"/>
                    </a:lnTo>
                    <a:cubicBezTo>
                      <a:pt x="5597805" y="418160"/>
                      <a:pt x="5467928" y="510193"/>
                      <a:pt x="5316556" y="510193"/>
                    </a:cubicBezTo>
                    <a:lnTo>
                      <a:pt x="365445" y="510194"/>
                    </a:lnTo>
                    <a:cubicBezTo>
                      <a:pt x="163615" y="510194"/>
                      <a:pt x="0" y="346579"/>
                      <a:pt x="0" y="144749"/>
                    </a:cubicBezTo>
                    <a:cubicBezTo>
                      <a:pt x="0" y="94291"/>
                      <a:pt x="10226" y="46222"/>
                      <a:pt x="28718" y="2501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1" y="60210"/>
                      <a:pt x="11345" y="84843"/>
                      <a:pt x="11345" y="110071"/>
                    </a:cubicBezTo>
                    <a:cubicBezTo>
                      <a:pt x="11345" y="311901"/>
                      <a:pt x="174960" y="475516"/>
                      <a:pt x="376790" y="475516"/>
                    </a:cubicBezTo>
                    <a:lnTo>
                      <a:pt x="5327901" y="475516"/>
                    </a:lnTo>
                    <a:cubicBezTo>
                      <a:pt x="5454045" y="475516"/>
                      <a:pt x="5565261" y="411604"/>
                      <a:pt x="5630934" y="314394"/>
                    </a:cubicBezTo>
                    <a:lnTo>
                      <a:pt x="5663270" y="254819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6" name="Google Shape;4552;p38">
              <a:extLst>
                <a:ext uri="{FF2B5EF4-FFF2-40B4-BE49-F238E27FC236}">
                  <a16:creationId xmlns:a16="http://schemas.microsoft.com/office/drawing/2014/main" id="{73989CB6-5A47-4AEE-A43D-E835D58881BB}"/>
                </a:ext>
              </a:extLst>
            </p:cNvPr>
            <p:cNvGrpSpPr/>
            <p:nvPr/>
          </p:nvGrpSpPr>
          <p:grpSpPr>
            <a:xfrm>
              <a:off x="6109308" y="1266969"/>
              <a:ext cx="1644004" cy="1739794"/>
              <a:chOff x="7086948" y="2711938"/>
              <a:chExt cx="3990300" cy="4222800"/>
            </a:xfrm>
          </p:grpSpPr>
          <p:sp>
            <p:nvSpPr>
              <p:cNvPr id="1204" name="Google Shape;4553;p38">
                <a:extLst>
                  <a:ext uri="{FF2B5EF4-FFF2-40B4-BE49-F238E27FC236}">
                    <a16:creationId xmlns:a16="http://schemas.microsoft.com/office/drawing/2014/main" id="{9434ECE1-DE16-4F83-A4E5-19313622A88B}"/>
                  </a:ext>
                </a:extLst>
              </p:cNvPr>
              <p:cNvSpPr/>
              <p:nvPr/>
            </p:nvSpPr>
            <p:spPr>
              <a:xfrm rot="-2830071">
                <a:off x="6541696" y="4457889"/>
                <a:ext cx="5080804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5" name="Google Shape;4554;p38">
                <a:extLst>
                  <a:ext uri="{FF2B5EF4-FFF2-40B4-BE49-F238E27FC236}">
                    <a16:creationId xmlns:a16="http://schemas.microsoft.com/office/drawing/2014/main" id="{50A852D3-925B-407A-8C17-B0BDC1621E5E}"/>
                  </a:ext>
                </a:extLst>
              </p:cNvPr>
              <p:cNvSpPr/>
              <p:nvPr/>
            </p:nvSpPr>
            <p:spPr>
              <a:xfrm rot="-2827716">
                <a:off x="6477943" y="4488751"/>
                <a:ext cx="5059349" cy="509926"/>
              </a:xfrm>
              <a:custGeom>
                <a:avLst/>
                <a:gdLst/>
                <a:ahLst/>
                <a:cxnLst/>
                <a:rect l="l" t="t" r="r" b="b"/>
                <a:pathLst>
                  <a:path w="5061991" h="510192" extrusionOk="0">
                    <a:moveTo>
                      <a:pt x="4954955" y="107036"/>
                    </a:moveTo>
                    <a:cubicBezTo>
                      <a:pt x="5021087" y="173169"/>
                      <a:pt x="5061991" y="264531"/>
                      <a:pt x="5061991" y="365445"/>
                    </a:cubicBezTo>
                    <a:cubicBezTo>
                      <a:pt x="5061991" y="415903"/>
                      <a:pt x="5051765" y="463972"/>
                      <a:pt x="5033272" y="507693"/>
                    </a:cubicBezTo>
                    <a:lnTo>
                      <a:pt x="5031916" y="510192"/>
                    </a:lnTo>
                    <a:lnTo>
                      <a:pt x="5043221" y="473773"/>
                    </a:lnTo>
                    <a:cubicBezTo>
                      <a:pt x="5048089" y="449983"/>
                      <a:pt x="5050646" y="425352"/>
                      <a:pt x="5050646" y="400123"/>
                    </a:cubicBezTo>
                    <a:cubicBezTo>
                      <a:pt x="5050646" y="198293"/>
                      <a:pt x="4887031" y="34678"/>
                      <a:pt x="4685200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6" y="195799"/>
                    </a:cubicBezTo>
                    <a:lnTo>
                      <a:pt x="0" y="255374"/>
                    </a:lnTo>
                    <a:lnTo>
                      <a:pt x="9988" y="223197"/>
                    </a:lnTo>
                    <a:cubicBezTo>
                      <a:pt x="65466" y="92034"/>
                      <a:pt x="195342" y="0"/>
                      <a:pt x="346715" y="0"/>
                    </a:cubicBezTo>
                    <a:lnTo>
                      <a:pt x="4696545" y="1"/>
                    </a:lnTo>
                    <a:cubicBezTo>
                      <a:pt x="4797461" y="1"/>
                      <a:pt x="4888822" y="40904"/>
                      <a:pt x="4954955" y="107036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6" name="Google Shape;4555;p38">
                <a:extLst>
                  <a:ext uri="{FF2B5EF4-FFF2-40B4-BE49-F238E27FC236}">
                    <a16:creationId xmlns:a16="http://schemas.microsoft.com/office/drawing/2014/main" id="{CCD7FDCB-14DA-46A8-8D10-6B15E9F6D8CB}"/>
                  </a:ext>
                </a:extLst>
              </p:cNvPr>
              <p:cNvSpPr/>
              <p:nvPr/>
            </p:nvSpPr>
            <p:spPr>
              <a:xfrm rot="-2827716">
                <a:off x="6630593" y="4648986"/>
                <a:ext cx="5059350" cy="509928"/>
              </a:xfrm>
              <a:custGeom>
                <a:avLst/>
                <a:gdLst/>
                <a:ahLst/>
                <a:cxnLst/>
                <a:rect l="l" t="t" r="r" b="b"/>
                <a:pathLst>
                  <a:path w="5061992" h="510194" extrusionOk="0">
                    <a:moveTo>
                      <a:pt x="5061992" y="254818"/>
                    </a:moveTo>
                    <a:lnTo>
                      <a:pt x="5052003" y="286996"/>
                    </a:lnTo>
                    <a:cubicBezTo>
                      <a:pt x="4996525" y="418160"/>
                      <a:pt x="4866649" y="510193"/>
                      <a:pt x="4715276" y="510194"/>
                    </a:cubicBezTo>
                    <a:lnTo>
                      <a:pt x="365445" y="510194"/>
                    </a:lnTo>
                    <a:cubicBezTo>
                      <a:pt x="163616" y="510194"/>
                      <a:pt x="0" y="346579"/>
                      <a:pt x="1" y="144749"/>
                    </a:cubicBezTo>
                    <a:cubicBezTo>
                      <a:pt x="1" y="94292"/>
                      <a:pt x="10227" y="46223"/>
                      <a:pt x="28719" y="2501"/>
                    </a:cubicBezTo>
                    <a:lnTo>
                      <a:pt x="30076" y="0"/>
                    </a:lnTo>
                    <a:lnTo>
                      <a:pt x="18771" y="36422"/>
                    </a:lnTo>
                    <a:cubicBezTo>
                      <a:pt x="13902" y="60211"/>
                      <a:pt x="11346" y="84843"/>
                      <a:pt x="11346" y="110072"/>
                    </a:cubicBezTo>
                    <a:cubicBezTo>
                      <a:pt x="11345" y="311901"/>
                      <a:pt x="174961" y="475517"/>
                      <a:pt x="376790" y="475516"/>
                    </a:cubicBezTo>
                    <a:lnTo>
                      <a:pt x="4726622" y="475516"/>
                    </a:lnTo>
                    <a:cubicBezTo>
                      <a:pt x="4852765" y="475516"/>
                      <a:pt x="4963982" y="411604"/>
                      <a:pt x="5029655" y="314395"/>
                    </a:cubicBezTo>
                    <a:lnTo>
                      <a:pt x="5061992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7" name="Google Shape;4556;p38">
              <a:extLst>
                <a:ext uri="{FF2B5EF4-FFF2-40B4-BE49-F238E27FC236}">
                  <a16:creationId xmlns:a16="http://schemas.microsoft.com/office/drawing/2014/main" id="{D84C37A0-3BF4-45AF-A6C2-CFC3CD21DD0C}"/>
                </a:ext>
              </a:extLst>
            </p:cNvPr>
            <p:cNvGrpSpPr/>
            <p:nvPr/>
          </p:nvGrpSpPr>
          <p:grpSpPr>
            <a:xfrm>
              <a:off x="4533350" y="505715"/>
              <a:ext cx="1271601" cy="1347634"/>
              <a:chOff x="2032969" y="864182"/>
              <a:chExt cx="4314900" cy="4572900"/>
            </a:xfrm>
          </p:grpSpPr>
          <p:sp>
            <p:nvSpPr>
              <p:cNvPr id="1201" name="Google Shape;4557;p38">
                <a:extLst>
                  <a:ext uri="{FF2B5EF4-FFF2-40B4-BE49-F238E27FC236}">
                    <a16:creationId xmlns:a16="http://schemas.microsoft.com/office/drawing/2014/main" id="{02FAF69A-627A-47FB-9060-6A7BE3EA6DBC}"/>
                  </a:ext>
                </a:extLst>
              </p:cNvPr>
              <p:cNvSpPr/>
              <p:nvPr/>
            </p:nvSpPr>
            <p:spPr>
              <a:xfrm rot="-2830053">
                <a:off x="1411304" y="2785182"/>
                <a:ext cx="5558230" cy="730899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4558;p38">
                <a:extLst>
                  <a:ext uri="{FF2B5EF4-FFF2-40B4-BE49-F238E27FC236}">
                    <a16:creationId xmlns:a16="http://schemas.microsoft.com/office/drawing/2014/main" id="{6814B052-3063-41B1-8E89-3AB222857FF3}"/>
                  </a:ext>
                </a:extLst>
              </p:cNvPr>
              <p:cNvSpPr/>
              <p:nvPr/>
            </p:nvSpPr>
            <p:spPr>
              <a:xfrm rot="-2827716">
                <a:off x="1347693" y="2816223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432423" y="107037"/>
                    </a:moveTo>
                    <a:cubicBezTo>
                      <a:pt x="5498556" y="173170"/>
                      <a:pt x="5539459" y="264531"/>
                      <a:pt x="5539459" y="365446"/>
                    </a:cubicBezTo>
                    <a:cubicBezTo>
                      <a:pt x="5539459" y="415903"/>
                      <a:pt x="5529233" y="463972"/>
                      <a:pt x="5510741" y="507694"/>
                    </a:cubicBezTo>
                    <a:lnTo>
                      <a:pt x="5509384" y="510193"/>
                    </a:lnTo>
                    <a:lnTo>
                      <a:pt x="5520689" y="473773"/>
                    </a:lnTo>
                    <a:cubicBezTo>
                      <a:pt x="5525558" y="449984"/>
                      <a:pt x="5528114" y="425352"/>
                      <a:pt x="5528114" y="400124"/>
                    </a:cubicBezTo>
                    <a:cubicBezTo>
                      <a:pt x="5528114" y="198293"/>
                      <a:pt x="5364500" y="34678"/>
                      <a:pt x="5162669" y="34678"/>
                    </a:cubicBezTo>
                    <a:lnTo>
                      <a:pt x="335370" y="34678"/>
                    </a:lnTo>
                    <a:cubicBezTo>
                      <a:pt x="209226" y="34678"/>
                      <a:pt x="98010" y="98590"/>
                      <a:pt x="32337" y="195800"/>
                    </a:cubicBezTo>
                    <a:lnTo>
                      <a:pt x="0" y="255375"/>
                    </a:lnTo>
                    <a:lnTo>
                      <a:pt x="9988" y="223198"/>
                    </a:lnTo>
                    <a:cubicBezTo>
                      <a:pt x="65466" y="92034"/>
                      <a:pt x="195342" y="1"/>
                      <a:pt x="346715" y="0"/>
                    </a:cubicBezTo>
                    <a:lnTo>
                      <a:pt x="5174015" y="1"/>
                    </a:lnTo>
                    <a:cubicBezTo>
                      <a:pt x="5274930" y="1"/>
                      <a:pt x="5366291" y="40905"/>
                      <a:pt x="5432423" y="10703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4559;p38">
                <a:extLst>
                  <a:ext uri="{FF2B5EF4-FFF2-40B4-BE49-F238E27FC236}">
                    <a16:creationId xmlns:a16="http://schemas.microsoft.com/office/drawing/2014/main" id="{E46E4D83-1C0E-4F31-AC9C-52B7DD8BE91E}"/>
                  </a:ext>
                </a:extLst>
              </p:cNvPr>
              <p:cNvSpPr/>
              <p:nvPr/>
            </p:nvSpPr>
            <p:spPr>
              <a:xfrm rot="-2827716">
                <a:off x="1500345" y="2976459"/>
                <a:ext cx="5536567" cy="509927"/>
              </a:xfrm>
              <a:custGeom>
                <a:avLst/>
                <a:gdLst/>
                <a:ahLst/>
                <a:cxnLst/>
                <a:rect l="l" t="t" r="r" b="b"/>
                <a:pathLst>
                  <a:path w="5539459" h="510193" extrusionOk="0">
                    <a:moveTo>
                      <a:pt x="5539459" y="254818"/>
                    </a:moveTo>
                    <a:lnTo>
                      <a:pt x="5529471" y="286996"/>
                    </a:lnTo>
                    <a:cubicBezTo>
                      <a:pt x="5473993" y="418159"/>
                      <a:pt x="5344117" y="510193"/>
                      <a:pt x="5192744" y="510193"/>
                    </a:cubicBezTo>
                    <a:lnTo>
                      <a:pt x="365445" y="510193"/>
                    </a:lnTo>
                    <a:cubicBezTo>
                      <a:pt x="163616" y="510193"/>
                      <a:pt x="0" y="346578"/>
                      <a:pt x="0" y="144749"/>
                    </a:cubicBezTo>
                    <a:cubicBezTo>
                      <a:pt x="0" y="94291"/>
                      <a:pt x="10226" y="46222"/>
                      <a:pt x="28718" y="2500"/>
                    </a:cubicBezTo>
                    <a:lnTo>
                      <a:pt x="30075" y="0"/>
                    </a:lnTo>
                    <a:lnTo>
                      <a:pt x="18770" y="36421"/>
                    </a:lnTo>
                    <a:cubicBezTo>
                      <a:pt x="13902" y="60210"/>
                      <a:pt x="11345" y="84842"/>
                      <a:pt x="11345" y="110071"/>
                    </a:cubicBezTo>
                    <a:cubicBezTo>
                      <a:pt x="11345" y="311900"/>
                      <a:pt x="174961" y="475516"/>
                      <a:pt x="376790" y="475515"/>
                    </a:cubicBezTo>
                    <a:lnTo>
                      <a:pt x="5204090" y="475515"/>
                    </a:lnTo>
                    <a:cubicBezTo>
                      <a:pt x="5330233" y="475515"/>
                      <a:pt x="5441449" y="411603"/>
                      <a:pt x="5507122" y="314394"/>
                    </a:cubicBezTo>
                    <a:lnTo>
                      <a:pt x="5539459" y="254818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8" name="Google Shape;4560;p38">
              <a:extLst>
                <a:ext uri="{FF2B5EF4-FFF2-40B4-BE49-F238E27FC236}">
                  <a16:creationId xmlns:a16="http://schemas.microsoft.com/office/drawing/2014/main" id="{C364F9BE-9802-4EDD-B9C2-A9BFFA1CA2FD}"/>
                </a:ext>
              </a:extLst>
            </p:cNvPr>
            <p:cNvGrpSpPr/>
            <p:nvPr/>
          </p:nvGrpSpPr>
          <p:grpSpPr>
            <a:xfrm>
              <a:off x="4535975" y="364983"/>
              <a:ext cx="1100782" cy="1169874"/>
              <a:chOff x="1316031" y="142329"/>
              <a:chExt cx="2671800" cy="2839500"/>
            </a:xfrm>
          </p:grpSpPr>
          <p:sp>
            <p:nvSpPr>
              <p:cNvPr id="1198" name="Google Shape;4561;p38">
                <a:extLst>
                  <a:ext uri="{FF2B5EF4-FFF2-40B4-BE49-F238E27FC236}">
                    <a16:creationId xmlns:a16="http://schemas.microsoft.com/office/drawing/2014/main" id="{F6091B2B-45A8-42C4-9A9F-AED708997D80}"/>
                  </a:ext>
                </a:extLst>
              </p:cNvPr>
              <p:cNvSpPr/>
              <p:nvPr/>
            </p:nvSpPr>
            <p:spPr>
              <a:xfrm rot="-2830044">
                <a:off x="893477" y="1370600"/>
                <a:ext cx="3516907" cy="382958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4562;p38">
                <a:extLst>
                  <a:ext uri="{FF2B5EF4-FFF2-40B4-BE49-F238E27FC236}">
                    <a16:creationId xmlns:a16="http://schemas.microsoft.com/office/drawing/2014/main" id="{F9F184FB-28E7-4F49-98A8-791931E8CA16}"/>
                  </a:ext>
                </a:extLst>
              </p:cNvPr>
              <p:cNvSpPr/>
              <p:nvPr/>
            </p:nvSpPr>
            <p:spPr>
              <a:xfrm rot="-2827716">
                <a:off x="863305" y="1385770"/>
                <a:ext cx="3505215" cy="274960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4" extrusionOk="0">
                    <a:moveTo>
                      <a:pt x="3450985" y="56062"/>
                    </a:moveTo>
                    <a:cubicBezTo>
                      <a:pt x="3485622" y="90699"/>
                      <a:pt x="3507046" y="138549"/>
                      <a:pt x="3507046" y="191404"/>
                    </a:cubicBezTo>
                    <a:cubicBezTo>
                      <a:pt x="3507046" y="217831"/>
                      <a:pt x="3501690" y="243008"/>
                      <a:pt x="3492004" y="265906"/>
                    </a:cubicBezTo>
                    <a:lnTo>
                      <a:pt x="3485803" y="275104"/>
                    </a:lnTo>
                    <a:lnTo>
                      <a:pt x="3495700" y="226082"/>
                    </a:lnTo>
                    <a:cubicBezTo>
                      <a:pt x="3495701" y="120372"/>
                      <a:pt x="3410007" y="34678"/>
                      <a:pt x="3304298" y="34679"/>
                    </a:cubicBezTo>
                    <a:lnTo>
                      <a:pt x="170160" y="34678"/>
                    </a:lnTo>
                    <a:cubicBezTo>
                      <a:pt x="117306" y="34678"/>
                      <a:pt x="69455" y="56102"/>
                      <a:pt x="34818" y="90739"/>
                    </a:cubicBezTo>
                    <a:lnTo>
                      <a:pt x="0" y="142381"/>
                    </a:lnTo>
                    <a:lnTo>
                      <a:pt x="5144" y="116901"/>
                    </a:lnTo>
                    <a:cubicBezTo>
                      <a:pt x="34200" y="48203"/>
                      <a:pt x="102224" y="1"/>
                      <a:pt x="181506" y="0"/>
                    </a:cubicBezTo>
                    <a:lnTo>
                      <a:pt x="3315643" y="1"/>
                    </a:lnTo>
                    <a:cubicBezTo>
                      <a:pt x="3368497" y="1"/>
                      <a:pt x="3416348" y="21424"/>
                      <a:pt x="3450985" y="56062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0" name="Google Shape;4563;p38">
                <a:extLst>
                  <a:ext uri="{FF2B5EF4-FFF2-40B4-BE49-F238E27FC236}">
                    <a16:creationId xmlns:a16="http://schemas.microsoft.com/office/drawing/2014/main" id="{66D9CAD1-2DAC-4F87-98C1-01D8E0380174}"/>
                  </a:ext>
                </a:extLst>
              </p:cNvPr>
              <p:cNvSpPr/>
              <p:nvPr/>
            </p:nvSpPr>
            <p:spPr>
              <a:xfrm rot="-2827716">
                <a:off x="939100" y="1462710"/>
                <a:ext cx="3505215" cy="274959"/>
              </a:xfrm>
              <a:custGeom>
                <a:avLst/>
                <a:gdLst/>
                <a:ahLst/>
                <a:cxnLst/>
                <a:rect l="l" t="t" r="r" b="b"/>
                <a:pathLst>
                  <a:path w="3507046" h="275103" extrusionOk="0">
                    <a:moveTo>
                      <a:pt x="3507046" y="132723"/>
                    </a:moveTo>
                    <a:lnTo>
                      <a:pt x="3501902" y="158203"/>
                    </a:lnTo>
                    <a:cubicBezTo>
                      <a:pt x="3472846" y="226900"/>
                      <a:pt x="3404822" y="275103"/>
                      <a:pt x="3325540" y="275103"/>
                    </a:cubicBezTo>
                    <a:lnTo>
                      <a:pt x="191404" y="275103"/>
                    </a:lnTo>
                    <a:cubicBezTo>
                      <a:pt x="85694" y="275103"/>
                      <a:pt x="0" y="189409"/>
                      <a:pt x="0" y="83700"/>
                    </a:cubicBezTo>
                    <a:cubicBezTo>
                      <a:pt x="0" y="57272"/>
                      <a:pt x="5356" y="32096"/>
                      <a:pt x="15042" y="9197"/>
                    </a:cubicBezTo>
                    <a:lnTo>
                      <a:pt x="21243" y="0"/>
                    </a:lnTo>
                    <a:lnTo>
                      <a:pt x="11346" y="49022"/>
                    </a:lnTo>
                    <a:cubicBezTo>
                      <a:pt x="11345" y="154732"/>
                      <a:pt x="97039" y="240425"/>
                      <a:pt x="202749" y="240426"/>
                    </a:cubicBezTo>
                    <a:lnTo>
                      <a:pt x="3336885" y="240426"/>
                    </a:lnTo>
                    <a:cubicBezTo>
                      <a:pt x="3389740" y="240426"/>
                      <a:pt x="3437591" y="219002"/>
                      <a:pt x="3472228" y="184365"/>
                    </a:cubicBezTo>
                    <a:lnTo>
                      <a:pt x="3507046" y="13272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9" name="Google Shape;4564;p38">
              <a:extLst>
                <a:ext uri="{FF2B5EF4-FFF2-40B4-BE49-F238E27FC236}">
                  <a16:creationId xmlns:a16="http://schemas.microsoft.com/office/drawing/2014/main" id="{80BD0967-3DEE-49F6-873F-C35B92E9437B}"/>
                </a:ext>
              </a:extLst>
            </p:cNvPr>
            <p:cNvGrpSpPr/>
            <p:nvPr/>
          </p:nvGrpSpPr>
          <p:grpSpPr>
            <a:xfrm>
              <a:off x="5074175" y="364968"/>
              <a:ext cx="735834" cy="780410"/>
              <a:chOff x="1470547" y="379512"/>
              <a:chExt cx="1786005" cy="1894200"/>
            </a:xfrm>
          </p:grpSpPr>
          <p:sp>
            <p:nvSpPr>
              <p:cNvPr id="1195" name="Google Shape;4565;p38">
                <a:extLst>
                  <a:ext uri="{FF2B5EF4-FFF2-40B4-BE49-F238E27FC236}">
                    <a16:creationId xmlns:a16="http://schemas.microsoft.com/office/drawing/2014/main" id="{1675BC89-F478-40CD-AE36-582F38610ACD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6" name="Google Shape;4566;p38">
                <a:extLst>
                  <a:ext uri="{FF2B5EF4-FFF2-40B4-BE49-F238E27FC236}">
                    <a16:creationId xmlns:a16="http://schemas.microsoft.com/office/drawing/2014/main" id="{73B6EEB7-FF72-463F-9959-DD6C22484347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7" name="Google Shape;4567;p38">
                <a:extLst>
                  <a:ext uri="{FF2B5EF4-FFF2-40B4-BE49-F238E27FC236}">
                    <a16:creationId xmlns:a16="http://schemas.microsoft.com/office/drawing/2014/main" id="{1319582E-C36B-46DD-9014-6E9D5E0BA897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0" name="Google Shape;4568;p38">
              <a:extLst>
                <a:ext uri="{FF2B5EF4-FFF2-40B4-BE49-F238E27FC236}">
                  <a16:creationId xmlns:a16="http://schemas.microsoft.com/office/drawing/2014/main" id="{C1A0D886-F2A9-4884-9100-A085A9226C18}"/>
                </a:ext>
              </a:extLst>
            </p:cNvPr>
            <p:cNvGrpSpPr/>
            <p:nvPr/>
          </p:nvGrpSpPr>
          <p:grpSpPr>
            <a:xfrm>
              <a:off x="4395079" y="697217"/>
              <a:ext cx="1329882" cy="1409495"/>
              <a:chOff x="2075692" y="52828"/>
              <a:chExt cx="4347442" cy="4607700"/>
            </a:xfrm>
          </p:grpSpPr>
          <p:sp>
            <p:nvSpPr>
              <p:cNvPr id="1192" name="Google Shape;4569;p38">
                <a:extLst>
                  <a:ext uri="{FF2B5EF4-FFF2-40B4-BE49-F238E27FC236}">
                    <a16:creationId xmlns:a16="http://schemas.microsoft.com/office/drawing/2014/main" id="{E4418821-E689-427A-B51E-2287FB66BD1F}"/>
                  </a:ext>
                </a:extLst>
              </p:cNvPr>
              <p:cNvSpPr/>
              <p:nvPr/>
            </p:nvSpPr>
            <p:spPr>
              <a:xfrm rot="-2829994">
                <a:off x="1427732" y="2009381"/>
                <a:ext cx="5639319" cy="694594"/>
              </a:xfrm>
              <a:prstGeom prst="roundRect">
                <a:avLst>
                  <a:gd name="adj" fmla="val 50000"/>
                </a:avLst>
              </a:prstGeom>
              <a:solidFill>
                <a:schemeClr val="accent6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4570;p38">
                <a:extLst>
                  <a:ext uri="{FF2B5EF4-FFF2-40B4-BE49-F238E27FC236}">
                    <a16:creationId xmlns:a16="http://schemas.microsoft.com/office/drawing/2014/main" id="{F6D7F4B5-F9A6-4500-BA17-9767B5A0C2B5}"/>
                  </a:ext>
                </a:extLst>
              </p:cNvPr>
              <p:cNvSpPr/>
              <p:nvPr/>
            </p:nvSpPr>
            <p:spPr>
              <a:xfrm rot="-2827716">
                <a:off x="1310940" y="2063599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537534" y="101745"/>
                    </a:moveTo>
                    <a:cubicBezTo>
                      <a:pt x="5600398" y="164609"/>
                      <a:pt x="5639280" y="251454"/>
                      <a:pt x="5639280" y="347381"/>
                    </a:cubicBezTo>
                    <a:lnTo>
                      <a:pt x="5636849" y="371496"/>
                    </a:lnTo>
                    <a:lnTo>
                      <a:pt x="5630895" y="312435"/>
                    </a:lnTo>
                    <a:cubicBezTo>
                      <a:pt x="5598503" y="154139"/>
                      <a:pt x="5458442" y="35063"/>
                      <a:pt x="5290571" y="35063"/>
                    </a:cubicBezTo>
                    <a:lnTo>
                      <a:pt x="346054" y="35063"/>
                    </a:lnTo>
                    <a:cubicBezTo>
                      <a:pt x="178182" y="35063"/>
                      <a:pt x="38122" y="154139"/>
                      <a:pt x="5731" y="312436"/>
                    </a:cubicBezTo>
                    <a:lnTo>
                      <a:pt x="1104" y="358331"/>
                    </a:lnTo>
                    <a:lnTo>
                      <a:pt x="0" y="347382"/>
                    </a:lnTo>
                    <a:cubicBezTo>
                      <a:pt x="0" y="155528"/>
                      <a:pt x="155527" y="-1"/>
                      <a:pt x="347382" y="0"/>
                    </a:cubicBezTo>
                    <a:lnTo>
                      <a:pt x="5291898" y="0"/>
                    </a:lnTo>
                    <a:cubicBezTo>
                      <a:pt x="5387825" y="0"/>
                      <a:pt x="5474670" y="38881"/>
                      <a:pt x="5537534" y="10174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4571;p38">
                <a:extLst>
                  <a:ext uri="{FF2B5EF4-FFF2-40B4-BE49-F238E27FC236}">
                    <a16:creationId xmlns:a16="http://schemas.microsoft.com/office/drawing/2014/main" id="{50369AB1-53C8-4C2E-9392-4F19ACE162EE}"/>
                  </a:ext>
                </a:extLst>
              </p:cNvPr>
              <p:cNvSpPr/>
              <p:nvPr/>
            </p:nvSpPr>
            <p:spPr>
              <a:xfrm rot="-2827716">
                <a:off x="1551550" y="2279838"/>
                <a:ext cx="5636336" cy="371302"/>
              </a:xfrm>
              <a:custGeom>
                <a:avLst/>
                <a:gdLst/>
                <a:ahLst/>
                <a:cxnLst/>
                <a:rect l="l" t="t" r="r" b="b"/>
                <a:pathLst>
                  <a:path w="5639280" h="371496" extrusionOk="0">
                    <a:moveTo>
                      <a:pt x="5638176" y="13165"/>
                    </a:moveTo>
                    <a:lnTo>
                      <a:pt x="5639280" y="24114"/>
                    </a:lnTo>
                    <a:cubicBezTo>
                      <a:pt x="5639279" y="215968"/>
                      <a:pt x="5483752" y="371496"/>
                      <a:pt x="5291898" y="371496"/>
                    </a:cubicBezTo>
                    <a:lnTo>
                      <a:pt x="347382" y="371496"/>
                    </a:lnTo>
                    <a:cubicBezTo>
                      <a:pt x="155528" y="371496"/>
                      <a:pt x="-1" y="215969"/>
                      <a:pt x="0" y="24114"/>
                    </a:cubicBezTo>
                    <a:lnTo>
                      <a:pt x="2431" y="0"/>
                    </a:lnTo>
                    <a:lnTo>
                      <a:pt x="8385" y="59061"/>
                    </a:lnTo>
                    <a:cubicBezTo>
                      <a:pt x="40776" y="217356"/>
                      <a:pt x="180837" y="336432"/>
                      <a:pt x="348709" y="336432"/>
                    </a:cubicBezTo>
                    <a:lnTo>
                      <a:pt x="5293225" y="336433"/>
                    </a:lnTo>
                    <a:cubicBezTo>
                      <a:pt x="5461097" y="336432"/>
                      <a:pt x="5601157" y="217357"/>
                      <a:pt x="5633549" y="59060"/>
                    </a:cubicBezTo>
                    <a:lnTo>
                      <a:pt x="5638176" y="13165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1" name="Google Shape;4572;p38">
              <a:extLst>
                <a:ext uri="{FF2B5EF4-FFF2-40B4-BE49-F238E27FC236}">
                  <a16:creationId xmlns:a16="http://schemas.microsoft.com/office/drawing/2014/main" id="{CFE853B5-7C25-473C-8A4E-8295EF27FD24}"/>
                </a:ext>
              </a:extLst>
            </p:cNvPr>
            <p:cNvGrpSpPr/>
            <p:nvPr/>
          </p:nvGrpSpPr>
          <p:grpSpPr>
            <a:xfrm rot="-1579579">
              <a:off x="7082645" y="166310"/>
              <a:ext cx="220954" cy="220954"/>
              <a:chOff x="8297437" y="2253663"/>
              <a:chExt cx="4117200" cy="4117200"/>
            </a:xfrm>
          </p:grpSpPr>
          <p:sp>
            <p:nvSpPr>
              <p:cNvPr id="1190" name="Google Shape;4573;p38">
                <a:extLst>
                  <a:ext uri="{FF2B5EF4-FFF2-40B4-BE49-F238E27FC236}">
                    <a16:creationId xmlns:a16="http://schemas.microsoft.com/office/drawing/2014/main" id="{B6862ECA-9B95-4685-8DB5-EFA6E0D10BB4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91" name="Google Shape;4574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620510BF-E563-4A89-A02A-40129208C6D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2" name="Google Shape;4575;p38">
              <a:extLst>
                <a:ext uri="{FF2B5EF4-FFF2-40B4-BE49-F238E27FC236}">
                  <a16:creationId xmlns:a16="http://schemas.microsoft.com/office/drawing/2014/main" id="{E8E96BB5-660F-4F23-B7C2-D0ED3F66B2E2}"/>
                </a:ext>
              </a:extLst>
            </p:cNvPr>
            <p:cNvGrpSpPr/>
            <p:nvPr/>
          </p:nvGrpSpPr>
          <p:grpSpPr>
            <a:xfrm rot="-1577215">
              <a:off x="6419953" y="456772"/>
              <a:ext cx="189653" cy="189653"/>
              <a:chOff x="8297437" y="2253663"/>
              <a:chExt cx="4117200" cy="4117200"/>
            </a:xfrm>
          </p:grpSpPr>
          <p:sp>
            <p:nvSpPr>
              <p:cNvPr id="1188" name="Google Shape;4576;p38">
                <a:extLst>
                  <a:ext uri="{FF2B5EF4-FFF2-40B4-BE49-F238E27FC236}">
                    <a16:creationId xmlns:a16="http://schemas.microsoft.com/office/drawing/2014/main" id="{3CF5AB6A-7315-4B9B-9C9C-AA568ED3A917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89" name="Google Shape;4577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65CBC923-A626-4D82-A2EF-0369B0C622E2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3" name="Google Shape;4578;p38">
              <a:extLst>
                <a:ext uri="{FF2B5EF4-FFF2-40B4-BE49-F238E27FC236}">
                  <a16:creationId xmlns:a16="http://schemas.microsoft.com/office/drawing/2014/main" id="{1B8A59C2-D64D-491C-B834-95E58997AAD9}"/>
                </a:ext>
              </a:extLst>
            </p:cNvPr>
            <p:cNvGrpSpPr/>
            <p:nvPr/>
          </p:nvGrpSpPr>
          <p:grpSpPr>
            <a:xfrm rot="-1567860">
              <a:off x="6963138" y="303534"/>
              <a:ext cx="121527" cy="121527"/>
              <a:chOff x="8297437" y="2253663"/>
              <a:chExt cx="4117200" cy="4117200"/>
            </a:xfrm>
          </p:grpSpPr>
          <p:sp>
            <p:nvSpPr>
              <p:cNvPr id="1186" name="Google Shape;4579;p38">
                <a:extLst>
                  <a:ext uri="{FF2B5EF4-FFF2-40B4-BE49-F238E27FC236}">
                    <a16:creationId xmlns:a16="http://schemas.microsoft.com/office/drawing/2014/main" id="{CAF0C0DF-62DA-4F1A-8699-A9613BC30FAA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87" name="Google Shape;4580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0C6FD597-C250-4AF0-97DA-E6AA52C4BC6D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4" name="Google Shape;4581;p38">
              <a:extLst>
                <a:ext uri="{FF2B5EF4-FFF2-40B4-BE49-F238E27FC236}">
                  <a16:creationId xmlns:a16="http://schemas.microsoft.com/office/drawing/2014/main" id="{D784946E-917C-471F-BDCB-FBA3DD4E81F2}"/>
                </a:ext>
              </a:extLst>
            </p:cNvPr>
            <p:cNvGrpSpPr/>
            <p:nvPr/>
          </p:nvGrpSpPr>
          <p:grpSpPr>
            <a:xfrm rot="-1576056">
              <a:off x="6760060" y="2416456"/>
              <a:ext cx="283743" cy="283743"/>
              <a:chOff x="8297437" y="2253663"/>
              <a:chExt cx="4117200" cy="4117200"/>
            </a:xfrm>
          </p:grpSpPr>
          <p:sp>
            <p:nvSpPr>
              <p:cNvPr id="1184" name="Google Shape;4582;p38">
                <a:extLst>
                  <a:ext uri="{FF2B5EF4-FFF2-40B4-BE49-F238E27FC236}">
                    <a16:creationId xmlns:a16="http://schemas.microsoft.com/office/drawing/2014/main" id="{5E03D037-F15E-4E1A-AC0A-B547AA5ACE8F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85" name="Google Shape;4583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13645F4A-0CF8-493F-B59F-C79B9E83F9C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5" name="Google Shape;4584;p38">
              <a:extLst>
                <a:ext uri="{FF2B5EF4-FFF2-40B4-BE49-F238E27FC236}">
                  <a16:creationId xmlns:a16="http://schemas.microsoft.com/office/drawing/2014/main" id="{C01E0714-62B6-4688-882E-9AE636272287}"/>
                </a:ext>
              </a:extLst>
            </p:cNvPr>
            <p:cNvGrpSpPr/>
            <p:nvPr/>
          </p:nvGrpSpPr>
          <p:grpSpPr>
            <a:xfrm rot="-1573441">
              <a:off x="6510118" y="1723880"/>
              <a:ext cx="154669" cy="154669"/>
              <a:chOff x="8297437" y="2253663"/>
              <a:chExt cx="4117200" cy="4117200"/>
            </a:xfrm>
          </p:grpSpPr>
          <p:sp>
            <p:nvSpPr>
              <p:cNvPr id="1182" name="Google Shape;4585;p38">
                <a:extLst>
                  <a:ext uri="{FF2B5EF4-FFF2-40B4-BE49-F238E27FC236}">
                    <a16:creationId xmlns:a16="http://schemas.microsoft.com/office/drawing/2014/main" id="{E24B0CCA-5BE1-411C-A3E3-B397FDEA65F2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83" name="Google Shape;4586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94C20DC9-4253-4D5E-9FEF-54C94F7E76B5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6" name="Google Shape;4587;p38">
              <a:extLst>
                <a:ext uri="{FF2B5EF4-FFF2-40B4-BE49-F238E27FC236}">
                  <a16:creationId xmlns:a16="http://schemas.microsoft.com/office/drawing/2014/main" id="{0A218100-D9E5-4AFF-9F62-B59DD629F8BE}"/>
                </a:ext>
              </a:extLst>
            </p:cNvPr>
            <p:cNvGrpSpPr/>
            <p:nvPr/>
          </p:nvGrpSpPr>
          <p:grpSpPr>
            <a:xfrm rot="-1573249">
              <a:off x="5771983" y="46743"/>
              <a:ext cx="275827" cy="275827"/>
              <a:chOff x="8297437" y="2253663"/>
              <a:chExt cx="4117200" cy="4117200"/>
            </a:xfrm>
          </p:grpSpPr>
          <p:sp>
            <p:nvSpPr>
              <p:cNvPr id="1180" name="Google Shape;4588;p38">
                <a:extLst>
                  <a:ext uri="{FF2B5EF4-FFF2-40B4-BE49-F238E27FC236}">
                    <a16:creationId xmlns:a16="http://schemas.microsoft.com/office/drawing/2014/main" id="{5BB41B33-AB2D-43DE-A473-E85EF00DAB04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81" name="Google Shape;4589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00A17769-782C-4B90-9F57-0433A4362FA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7" name="Google Shape;4590;p38">
              <a:extLst>
                <a:ext uri="{FF2B5EF4-FFF2-40B4-BE49-F238E27FC236}">
                  <a16:creationId xmlns:a16="http://schemas.microsoft.com/office/drawing/2014/main" id="{FF234DEE-94C1-4414-A2A6-FDDE6511B3A8}"/>
                </a:ext>
              </a:extLst>
            </p:cNvPr>
            <p:cNvGrpSpPr/>
            <p:nvPr/>
          </p:nvGrpSpPr>
          <p:grpSpPr>
            <a:xfrm rot="-1577296">
              <a:off x="7116701" y="716767"/>
              <a:ext cx="152459" cy="152459"/>
              <a:chOff x="8297437" y="2253663"/>
              <a:chExt cx="4117200" cy="4117200"/>
            </a:xfrm>
          </p:grpSpPr>
          <p:sp>
            <p:nvSpPr>
              <p:cNvPr id="1178" name="Google Shape;4591;p38">
                <a:extLst>
                  <a:ext uri="{FF2B5EF4-FFF2-40B4-BE49-F238E27FC236}">
                    <a16:creationId xmlns:a16="http://schemas.microsoft.com/office/drawing/2014/main" id="{85F118AB-B2A3-49C0-A0E8-C28C1AD9742D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79" name="Google Shape;4592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A2FFFC0A-7B55-4130-B411-0EB72B1C0220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8" name="Google Shape;4593;p38">
              <a:extLst>
                <a:ext uri="{FF2B5EF4-FFF2-40B4-BE49-F238E27FC236}">
                  <a16:creationId xmlns:a16="http://schemas.microsoft.com/office/drawing/2014/main" id="{48CCB4FA-1C16-4C7F-9E85-65B6232B124D}"/>
                </a:ext>
              </a:extLst>
            </p:cNvPr>
            <p:cNvGrpSpPr/>
            <p:nvPr/>
          </p:nvGrpSpPr>
          <p:grpSpPr>
            <a:xfrm rot="-1567860">
              <a:off x="6848063" y="871601"/>
              <a:ext cx="121527" cy="121527"/>
              <a:chOff x="8297437" y="2253663"/>
              <a:chExt cx="4117200" cy="4117200"/>
            </a:xfrm>
          </p:grpSpPr>
          <p:sp>
            <p:nvSpPr>
              <p:cNvPr id="1176" name="Google Shape;4594;p38">
                <a:extLst>
                  <a:ext uri="{FF2B5EF4-FFF2-40B4-BE49-F238E27FC236}">
                    <a16:creationId xmlns:a16="http://schemas.microsoft.com/office/drawing/2014/main" id="{7A67448D-A050-4125-8142-73AFA1418E09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77" name="Google Shape;4595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548C8964-C1E5-413C-916C-AA25519C9221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69" name="Google Shape;4596;p38">
              <a:extLst>
                <a:ext uri="{FF2B5EF4-FFF2-40B4-BE49-F238E27FC236}">
                  <a16:creationId xmlns:a16="http://schemas.microsoft.com/office/drawing/2014/main" id="{0C24CEAC-45A4-4713-9AD1-68855B8FAD4F}"/>
                </a:ext>
              </a:extLst>
            </p:cNvPr>
            <p:cNvGrpSpPr/>
            <p:nvPr/>
          </p:nvGrpSpPr>
          <p:grpSpPr>
            <a:xfrm rot="-1572683">
              <a:off x="7426832" y="1873865"/>
              <a:ext cx="208804" cy="208804"/>
              <a:chOff x="8297437" y="2253663"/>
              <a:chExt cx="4117200" cy="4117200"/>
            </a:xfrm>
          </p:grpSpPr>
          <p:sp>
            <p:nvSpPr>
              <p:cNvPr id="1174" name="Google Shape;4597;p38">
                <a:extLst>
                  <a:ext uri="{FF2B5EF4-FFF2-40B4-BE49-F238E27FC236}">
                    <a16:creationId xmlns:a16="http://schemas.microsoft.com/office/drawing/2014/main" id="{7886A9C2-4F0D-469C-AC15-319875CCCFB3}"/>
                  </a:ext>
                </a:extLst>
              </p:cNvPr>
              <p:cNvSpPr/>
              <p:nvPr/>
            </p:nvSpPr>
            <p:spPr>
              <a:xfrm rot="1902051">
                <a:off x="8860274" y="2816500"/>
                <a:ext cx="2991526" cy="299152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75" name="Google Shape;4598;p38" descr="A picture containing pool ball&#10;&#10;Description automatically generated">
                <a:extLst>
                  <a:ext uri="{FF2B5EF4-FFF2-40B4-BE49-F238E27FC236}">
                    <a16:creationId xmlns:a16="http://schemas.microsoft.com/office/drawing/2014/main" id="{BE2A75CB-9754-4C9C-A399-BA810081A27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 amt="50000"/>
              </a:blip>
              <a:srcRect l="16908" t="4788" r="21674" b="13631"/>
              <a:stretch/>
            </p:blipFill>
            <p:spPr>
              <a:xfrm>
                <a:off x="8846288" y="2814084"/>
                <a:ext cx="3012600" cy="29772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170" name="Google Shape;4599;p38">
              <a:extLst>
                <a:ext uri="{FF2B5EF4-FFF2-40B4-BE49-F238E27FC236}">
                  <a16:creationId xmlns:a16="http://schemas.microsoft.com/office/drawing/2014/main" id="{5CCC45ED-A15A-4E16-9544-59485BFCC4C8}"/>
                </a:ext>
              </a:extLst>
            </p:cNvPr>
            <p:cNvGrpSpPr/>
            <p:nvPr/>
          </p:nvGrpSpPr>
          <p:grpSpPr>
            <a:xfrm>
              <a:off x="4469276" y="366140"/>
              <a:ext cx="789593" cy="837426"/>
              <a:chOff x="1470547" y="379512"/>
              <a:chExt cx="1786005" cy="1894200"/>
            </a:xfrm>
          </p:grpSpPr>
          <p:sp>
            <p:nvSpPr>
              <p:cNvPr id="1171" name="Google Shape;4600;p38">
                <a:extLst>
                  <a:ext uri="{FF2B5EF4-FFF2-40B4-BE49-F238E27FC236}">
                    <a16:creationId xmlns:a16="http://schemas.microsoft.com/office/drawing/2014/main" id="{407C22A4-25C4-4D5F-A199-AD2D1C2C0F3F}"/>
                  </a:ext>
                </a:extLst>
              </p:cNvPr>
              <p:cNvSpPr/>
              <p:nvPr/>
            </p:nvSpPr>
            <p:spPr>
              <a:xfrm rot="-2829958">
                <a:off x="1188617" y="1198925"/>
                <a:ext cx="2346159" cy="255373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  <a:effectLst>
                <a:outerShdw blurRad="152400" dist="63500" dir="2700000" algn="tl" rotWithShape="0">
                  <a:srgbClr val="000000">
                    <a:alpha val="298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2" name="Google Shape;4601;p38">
                <a:extLst>
                  <a:ext uri="{FF2B5EF4-FFF2-40B4-BE49-F238E27FC236}">
                    <a16:creationId xmlns:a16="http://schemas.microsoft.com/office/drawing/2014/main" id="{5E81E983-2628-4D6A-A500-6B5DC94B04B9}"/>
                  </a:ext>
                </a:extLst>
              </p:cNvPr>
              <p:cNvSpPr/>
              <p:nvPr/>
            </p:nvSpPr>
            <p:spPr>
              <a:xfrm rot="-2827716">
                <a:off x="1150177" y="1217048"/>
                <a:ext cx="2344831" cy="148419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497" extrusionOk="0">
                    <a:moveTo>
                      <a:pt x="2308660" y="37397"/>
                    </a:moveTo>
                    <a:cubicBezTo>
                      <a:pt x="2331765" y="60503"/>
                      <a:pt x="2346056" y="92423"/>
                      <a:pt x="2346056" y="127681"/>
                    </a:cubicBezTo>
                    <a:lnTo>
                      <a:pt x="2346055" y="127680"/>
                    </a:lnTo>
                    <a:lnTo>
                      <a:pt x="2341853" y="148497"/>
                    </a:lnTo>
                    <a:lnTo>
                      <a:pt x="2334695" y="113045"/>
                    </a:lnTo>
                    <a:cubicBezTo>
                      <a:pt x="2315313" y="67219"/>
                      <a:pt x="2269936" y="35064"/>
                      <a:pt x="2217049" y="35064"/>
                    </a:cubicBezTo>
                    <a:lnTo>
                      <a:pt x="126353" y="35064"/>
                    </a:lnTo>
                    <a:cubicBezTo>
                      <a:pt x="73466" y="35064"/>
                      <a:pt x="28089" y="67219"/>
                      <a:pt x="8706" y="113045"/>
                    </a:cubicBezTo>
                    <a:lnTo>
                      <a:pt x="2876" y="141924"/>
                    </a:lnTo>
                    <a:lnTo>
                      <a:pt x="0" y="127680"/>
                    </a:lnTo>
                    <a:lnTo>
                      <a:pt x="10034" y="77982"/>
                    </a:lnTo>
                    <a:cubicBezTo>
                      <a:pt x="29416" y="32155"/>
                      <a:pt x="74793" y="1"/>
                      <a:pt x="127680" y="1"/>
                    </a:cubicBezTo>
                    <a:lnTo>
                      <a:pt x="2218376" y="0"/>
                    </a:lnTo>
                    <a:cubicBezTo>
                      <a:pt x="2253634" y="0"/>
                      <a:pt x="2285554" y="14291"/>
                      <a:pt x="2308660" y="37397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4602;p38">
                <a:extLst>
                  <a:ext uri="{FF2B5EF4-FFF2-40B4-BE49-F238E27FC236}">
                    <a16:creationId xmlns:a16="http://schemas.microsoft.com/office/drawing/2014/main" id="{8065B2E7-6901-402B-AE51-6BE5C6039262}"/>
                  </a:ext>
                </a:extLst>
              </p:cNvPr>
              <p:cNvSpPr/>
              <p:nvPr/>
            </p:nvSpPr>
            <p:spPr>
              <a:xfrm rot="-2827716">
                <a:off x="1232089" y="1286157"/>
                <a:ext cx="2344831" cy="148422"/>
              </a:xfrm>
              <a:custGeom>
                <a:avLst/>
                <a:gdLst/>
                <a:ahLst/>
                <a:cxnLst/>
                <a:rect l="l" t="t" r="r" b="b"/>
                <a:pathLst>
                  <a:path w="2346056" h="148500" extrusionOk="0">
                    <a:moveTo>
                      <a:pt x="2343180" y="6573"/>
                    </a:moveTo>
                    <a:lnTo>
                      <a:pt x="2346056" y="20821"/>
                    </a:lnTo>
                    <a:lnTo>
                      <a:pt x="2346055" y="20820"/>
                    </a:lnTo>
                    <a:cubicBezTo>
                      <a:pt x="2346055" y="91336"/>
                      <a:pt x="2288891" y="148500"/>
                      <a:pt x="2218375" y="148500"/>
                    </a:cubicBezTo>
                    <a:lnTo>
                      <a:pt x="127680" y="148499"/>
                    </a:lnTo>
                    <a:cubicBezTo>
                      <a:pt x="74793" y="148499"/>
                      <a:pt x="29416" y="116344"/>
                      <a:pt x="10034" y="70518"/>
                    </a:cubicBezTo>
                    <a:lnTo>
                      <a:pt x="0" y="20819"/>
                    </a:lnTo>
                    <a:lnTo>
                      <a:pt x="4203" y="0"/>
                    </a:lnTo>
                    <a:lnTo>
                      <a:pt x="11361" y="35454"/>
                    </a:lnTo>
                    <a:cubicBezTo>
                      <a:pt x="30744" y="81280"/>
                      <a:pt x="76120" y="113435"/>
                      <a:pt x="129007" y="113435"/>
                    </a:cubicBezTo>
                    <a:lnTo>
                      <a:pt x="2219702" y="113436"/>
                    </a:lnTo>
                    <a:cubicBezTo>
                      <a:pt x="2272589" y="113436"/>
                      <a:pt x="2317966" y="81282"/>
                      <a:pt x="2337348" y="35455"/>
                    </a:cubicBezTo>
                    <a:lnTo>
                      <a:pt x="2343180" y="6573"/>
                    </a:lnTo>
                    <a:close/>
                  </a:path>
                </a:pathLst>
              </a:custGeom>
              <a:solidFill>
                <a:srgbClr val="0C0C0C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385" name="Google Shape;5100;p38">
            <a:extLst>
              <a:ext uri="{FF2B5EF4-FFF2-40B4-BE49-F238E27FC236}">
                <a16:creationId xmlns:a16="http://schemas.microsoft.com/office/drawing/2014/main" id="{3970FD8B-8201-4958-9AD8-1500877799F9}"/>
              </a:ext>
            </a:extLst>
          </p:cNvPr>
          <p:cNvSpPr txBox="1">
            <a:spLocks/>
          </p:cNvSpPr>
          <p:nvPr/>
        </p:nvSpPr>
        <p:spPr>
          <a:xfrm>
            <a:off x="415600" y="4467836"/>
            <a:ext cx="1997700" cy="60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6000" b="0" i="0" u="none" strike="noStrike" cap="none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ru-RU" sz="1600" b="1" dirty="0"/>
              <a:t>Профилактика травм</a:t>
            </a:r>
          </a:p>
        </p:txBody>
      </p:sp>
      <p:sp>
        <p:nvSpPr>
          <p:cNvPr id="1386" name="Google Shape;5100;p38">
            <a:extLst>
              <a:ext uri="{FF2B5EF4-FFF2-40B4-BE49-F238E27FC236}">
                <a16:creationId xmlns:a16="http://schemas.microsoft.com/office/drawing/2014/main" id="{773C2837-5DB2-4D3D-8090-2E4F6BF4D0CB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2783926" y="3125787"/>
            <a:ext cx="1998663" cy="606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/>
              <a:t>Уменьшение нагрузки на повреждённую ткань</a:t>
            </a:r>
            <a:endParaRPr sz="1600" b="1" dirty="0"/>
          </a:p>
        </p:txBody>
      </p:sp>
      <p:sp>
        <p:nvSpPr>
          <p:cNvPr id="1387" name="Google Shape;5100;p38">
            <a:extLst>
              <a:ext uri="{FF2B5EF4-FFF2-40B4-BE49-F238E27FC236}">
                <a16:creationId xmlns:a16="http://schemas.microsoft.com/office/drawing/2014/main" id="{35A960E2-7100-41D6-BE6B-755A1F0A2C6D}"/>
              </a:ext>
            </a:extLst>
          </p:cNvPr>
          <p:cNvSpPr txBox="1">
            <a:spLocks/>
          </p:cNvSpPr>
          <p:nvPr/>
        </p:nvSpPr>
        <p:spPr>
          <a:xfrm>
            <a:off x="2937265" y="5192933"/>
            <a:ext cx="1721821" cy="122963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6000" b="0" i="0" u="none" strike="noStrike" cap="none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ru-RU" sz="1600" b="1" dirty="0"/>
              <a:t>Коррекция биомеханики/паттерна движения</a:t>
            </a:r>
          </a:p>
        </p:txBody>
      </p:sp>
      <p:sp>
        <p:nvSpPr>
          <p:cNvPr id="1388" name="Google Shape;5100;p38">
            <a:extLst>
              <a:ext uri="{FF2B5EF4-FFF2-40B4-BE49-F238E27FC236}">
                <a16:creationId xmlns:a16="http://schemas.microsoft.com/office/drawing/2014/main" id="{FE2FD2AD-A2F0-45ED-B7E4-8D2EE577BF14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4918260" y="4274096"/>
            <a:ext cx="1997075" cy="606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/>
              <a:t>Улучшение стабильности суставов</a:t>
            </a:r>
            <a:endParaRPr sz="1600" b="1" dirty="0"/>
          </a:p>
        </p:txBody>
      </p:sp>
      <p:sp>
        <p:nvSpPr>
          <p:cNvPr id="1389" name="Google Shape;5100;p38">
            <a:extLst>
              <a:ext uri="{FF2B5EF4-FFF2-40B4-BE49-F238E27FC236}">
                <a16:creationId xmlns:a16="http://schemas.microsoft.com/office/drawing/2014/main" id="{64A43A32-3C1E-41C9-B34A-FE8F902475FF}"/>
              </a:ext>
            </a:extLst>
          </p:cNvPr>
          <p:cNvSpPr txBox="1">
            <a:spLocks/>
          </p:cNvSpPr>
          <p:nvPr/>
        </p:nvSpPr>
        <p:spPr>
          <a:xfrm>
            <a:off x="5193514" y="2203934"/>
            <a:ext cx="1721821" cy="89519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6000" b="0" i="0" u="none" strike="noStrike" cap="none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ru-RU" sz="1600" b="1" dirty="0" err="1"/>
              <a:t>Фасилятация</a:t>
            </a:r>
            <a:r>
              <a:rPr lang="ru-RU" sz="1600" b="1" dirty="0"/>
              <a:t>/ингибиция мышц</a:t>
            </a:r>
          </a:p>
        </p:txBody>
      </p:sp>
      <p:sp>
        <p:nvSpPr>
          <p:cNvPr id="1390" name="Google Shape;5100;p38">
            <a:extLst>
              <a:ext uri="{FF2B5EF4-FFF2-40B4-BE49-F238E27FC236}">
                <a16:creationId xmlns:a16="http://schemas.microsoft.com/office/drawing/2014/main" id="{F90B18F1-717F-4949-81D6-982C13BBDE5F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7257034" y="3125787"/>
            <a:ext cx="215104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/>
              <a:t>Усиление </a:t>
            </a:r>
            <a:r>
              <a:rPr lang="ru-RU" sz="1600" b="1" dirty="0" err="1"/>
              <a:t>проприорецепции</a:t>
            </a:r>
            <a:endParaRPr sz="1600" b="1" dirty="0"/>
          </a:p>
        </p:txBody>
      </p:sp>
      <p:sp>
        <p:nvSpPr>
          <p:cNvPr id="1391" name="Google Shape;5100;p38">
            <a:extLst>
              <a:ext uri="{FF2B5EF4-FFF2-40B4-BE49-F238E27FC236}">
                <a16:creationId xmlns:a16="http://schemas.microsoft.com/office/drawing/2014/main" id="{E740954E-718D-4820-9A59-76174540BC50}"/>
              </a:ext>
            </a:extLst>
          </p:cNvPr>
          <p:cNvSpPr txBox="1">
            <a:spLocks noGrp="1"/>
          </p:cNvSpPr>
          <p:nvPr>
            <p:ph type="subTitle" idx="5"/>
          </p:nvPr>
        </p:nvSpPr>
        <p:spPr>
          <a:xfrm>
            <a:off x="9695549" y="2156792"/>
            <a:ext cx="1997075" cy="6064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/>
              <a:t>Улучшение дренажа при наличии отёка</a:t>
            </a:r>
            <a:endParaRPr sz="1600" b="1" dirty="0"/>
          </a:p>
        </p:txBody>
      </p:sp>
      <p:sp>
        <p:nvSpPr>
          <p:cNvPr id="1392" name="Google Shape;5100;p38">
            <a:extLst>
              <a:ext uri="{FF2B5EF4-FFF2-40B4-BE49-F238E27FC236}">
                <a16:creationId xmlns:a16="http://schemas.microsoft.com/office/drawing/2014/main" id="{27AAC4E1-7291-4D34-9EE4-EFECF64FF9C7}"/>
              </a:ext>
            </a:extLst>
          </p:cNvPr>
          <p:cNvSpPr txBox="1">
            <a:spLocks/>
          </p:cNvSpPr>
          <p:nvPr/>
        </p:nvSpPr>
        <p:spPr>
          <a:xfrm>
            <a:off x="9695549" y="4577071"/>
            <a:ext cx="1997700" cy="60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6000" b="0" i="0" u="none" strike="noStrike" cap="none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ru-RU" sz="1600" b="1" dirty="0"/>
              <a:t>Сегментарное воздействие</a:t>
            </a:r>
          </a:p>
        </p:txBody>
      </p:sp>
      <p:sp>
        <p:nvSpPr>
          <p:cNvPr id="1393" name="Google Shape;5100;p38">
            <a:extLst>
              <a:ext uri="{FF2B5EF4-FFF2-40B4-BE49-F238E27FC236}">
                <a16:creationId xmlns:a16="http://schemas.microsoft.com/office/drawing/2014/main" id="{4A9D5AE0-36D5-43D1-8434-4B4F7E25434A}"/>
              </a:ext>
            </a:extLst>
          </p:cNvPr>
          <p:cNvSpPr txBox="1">
            <a:spLocks/>
          </p:cNvSpPr>
          <p:nvPr/>
        </p:nvSpPr>
        <p:spPr>
          <a:xfrm>
            <a:off x="7215704" y="5184805"/>
            <a:ext cx="1997700" cy="6069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6000" b="0" i="0" u="none" strike="noStrike" cap="none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L="914400" marR="0" lvl="1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4925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4925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200"/>
              <a:buFont typeface="DM Sans"/>
              <a:buNone/>
              <a:defRPr sz="22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indent="0"/>
            <a:r>
              <a:rPr lang="ru-RU" sz="1600" b="1" dirty="0"/>
              <a:t>Улучшение кровообращения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2DE3A0A4-82D1-43B5-B970-40D54965D2D1}"/>
              </a:ext>
            </a:extLst>
          </p:cNvPr>
          <p:cNvSpPr/>
          <p:nvPr/>
        </p:nvSpPr>
        <p:spPr>
          <a:xfrm>
            <a:off x="2438525" y="1264260"/>
            <a:ext cx="2579305" cy="137067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Ингибиция — торможение патологических движений, положений тела и рефлексов, которые препятствуют развитию нормальных движений.</a:t>
            </a:r>
            <a:endParaRPr lang="ru-RU" sz="1000" dirty="0"/>
          </a:p>
        </p:txBody>
      </p:sp>
      <p:sp>
        <p:nvSpPr>
          <p:cNvPr id="1261" name="Овал 1260">
            <a:extLst>
              <a:ext uri="{FF2B5EF4-FFF2-40B4-BE49-F238E27FC236}">
                <a16:creationId xmlns:a16="http://schemas.microsoft.com/office/drawing/2014/main" id="{45D6CE38-9E7B-4281-80BA-B486138C733B}"/>
              </a:ext>
            </a:extLst>
          </p:cNvPr>
          <p:cNvSpPr/>
          <p:nvPr/>
        </p:nvSpPr>
        <p:spPr>
          <a:xfrm>
            <a:off x="7257033" y="1264258"/>
            <a:ext cx="2413291" cy="141369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0" i="0" dirty="0">
                <a:solidFill>
                  <a:srgbClr val="333333"/>
                </a:solidFill>
                <a:effectLst/>
                <a:latin typeface="YS Text"/>
              </a:rPr>
              <a:t>Фасилитация — упрощение выполнения правильных, физиологичных, движений, обеспечивающее облегчение нервно-мышечной передачи</a:t>
            </a:r>
            <a:endParaRPr lang="ru-RU" sz="1000" dirty="0"/>
          </a:p>
          <a:p>
            <a:pPr algn="ctr"/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1828144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BA5AB239-BA5C-46DC-A61E-6233A01C2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463" y="0"/>
            <a:ext cx="455771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11743F-9DC4-4734-81C6-F59523EF6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729" y="0"/>
            <a:ext cx="4559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550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19164" y="5448224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19164" y="4724396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D12690-16D2-4382-92EA-7ABDE9A46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661" y="1807441"/>
            <a:ext cx="1821320" cy="281671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CE56C6-7AA7-4C14-853F-E5E0CEA114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37" r="21466"/>
          <a:stretch/>
        </p:blipFill>
        <p:spPr>
          <a:xfrm>
            <a:off x="6927909" y="1670144"/>
            <a:ext cx="2413076" cy="35177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0F7B13F-2DC7-46BE-B91A-03BAB4919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95" t="4493" r="22584" b="54926"/>
          <a:stretch/>
        </p:blipFill>
        <p:spPr>
          <a:xfrm>
            <a:off x="96910" y="1923077"/>
            <a:ext cx="1731059" cy="258544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FA9372-DE08-4D1F-8CC8-9654D462D2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25640" r="26048" b="2858"/>
          <a:stretch/>
        </p:blipFill>
        <p:spPr>
          <a:xfrm>
            <a:off x="4160673" y="3142292"/>
            <a:ext cx="2686849" cy="34210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3947BB-B918-47C6-9509-CC1678479B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536" r="50000" b="24058"/>
          <a:stretch/>
        </p:blipFill>
        <p:spPr>
          <a:xfrm>
            <a:off x="9200602" y="4103834"/>
            <a:ext cx="2968308" cy="268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2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F0A301-6D38-40E6-A05D-CD62BDE9A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1" t="43768" r="18369" b="33043"/>
          <a:stretch/>
        </p:blipFill>
        <p:spPr>
          <a:xfrm>
            <a:off x="490800" y="2123162"/>
            <a:ext cx="3167104" cy="23314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F427F7-64C0-41C3-BE00-18376B4738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34" b="20435"/>
          <a:stretch/>
        </p:blipFill>
        <p:spPr>
          <a:xfrm>
            <a:off x="4250841" y="2165109"/>
            <a:ext cx="3379094" cy="44401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823B6C-E5A3-4D28-8DEC-D1F094B10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1"/>
          <a:stretch/>
        </p:blipFill>
        <p:spPr>
          <a:xfrm>
            <a:off x="8641582" y="2165109"/>
            <a:ext cx="3231254" cy="43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71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19164" y="5448224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19164" y="4724396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58B1B0-8EEF-483A-85B7-72325F244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1"/>
          <a:stretch/>
        </p:blipFill>
        <p:spPr>
          <a:xfrm>
            <a:off x="8578238" y="1995356"/>
            <a:ext cx="3209598" cy="389854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A9BD1AE-54AB-4016-BD8D-41406DABAD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5" t="7378" r="15254"/>
          <a:stretch/>
        </p:blipFill>
        <p:spPr>
          <a:xfrm>
            <a:off x="4719431" y="2107904"/>
            <a:ext cx="2753138" cy="453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13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4011425" y="209360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Грудные конечности</a:t>
            </a:r>
            <a:endParaRPr b="1" dirty="0"/>
          </a:p>
        </p:txBody>
      </p:sp>
      <p:sp>
        <p:nvSpPr>
          <p:cNvPr id="3863" name="Google Shape;3863;p26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0</a:t>
            </a:r>
            <a:r>
              <a:rPr lang="ru-RU"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6</a:t>
            </a:r>
            <a:endParaRPr b="0" i="0" dirty="0">
              <a:ln>
                <a:noFill/>
              </a:ln>
              <a:solidFill>
                <a:schemeClr val="lt1"/>
              </a:solidFill>
              <a:latin typeface="Barlow;900"/>
            </a:endParaRPr>
          </a:p>
        </p:txBody>
      </p:sp>
    </p:spTree>
    <p:extLst>
      <p:ext uri="{BB962C8B-B14F-4D97-AF65-F5344CB8AC3E}">
        <p14:creationId xmlns:p14="http://schemas.microsoft.com/office/powerpoint/2010/main" val="1063542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19164" y="5448224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19164" y="4724396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167440-3584-49B1-B4B4-13590C3F5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8" r="49433" b="1601"/>
          <a:stretch/>
        </p:blipFill>
        <p:spPr>
          <a:xfrm>
            <a:off x="3786807" y="2011291"/>
            <a:ext cx="2425149" cy="47596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2C372C-F25F-4C62-8DF0-DC747D10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327" y="2011291"/>
            <a:ext cx="4685874" cy="475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699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19164" y="5448224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19164" y="4724396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E811C-30BB-4568-87BF-A655924F7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1" b="21449"/>
          <a:stretch/>
        </p:blipFill>
        <p:spPr>
          <a:xfrm>
            <a:off x="1483054" y="1620078"/>
            <a:ext cx="2261627" cy="2971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86B663-2FFE-4502-9EF8-3F1AAAC6E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633" y="2944359"/>
            <a:ext cx="3649476" cy="38265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196F16-4CC4-449D-BE13-9A974E9E2D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76" t="4776" b="12593"/>
          <a:stretch/>
        </p:blipFill>
        <p:spPr>
          <a:xfrm>
            <a:off x="8617157" y="1936662"/>
            <a:ext cx="2758653" cy="483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90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Google Shape;3862;p26"/>
          <p:cNvSpPr txBox="1">
            <a:spLocks noGrp="1"/>
          </p:cNvSpPr>
          <p:nvPr>
            <p:ph type="title"/>
          </p:nvPr>
        </p:nvSpPr>
        <p:spPr>
          <a:xfrm>
            <a:off x="4011425" y="20760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Тазовые конечности</a:t>
            </a:r>
            <a:endParaRPr b="1" dirty="0"/>
          </a:p>
        </p:txBody>
      </p:sp>
      <p:sp>
        <p:nvSpPr>
          <p:cNvPr id="3863" name="Google Shape;3863;p26"/>
          <p:cNvSpPr/>
          <p:nvPr/>
        </p:nvSpPr>
        <p:spPr>
          <a:xfrm>
            <a:off x="986700" y="1014376"/>
            <a:ext cx="1454767" cy="120532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0</a:t>
            </a:r>
            <a:r>
              <a:rPr lang="ru-RU" b="0" i="0" dirty="0">
                <a:ln>
                  <a:noFill/>
                </a:ln>
                <a:solidFill>
                  <a:schemeClr val="lt1"/>
                </a:solidFill>
                <a:latin typeface="Barlow;900"/>
              </a:rPr>
              <a:t>7</a:t>
            </a:r>
            <a:endParaRPr b="0" i="0" dirty="0">
              <a:ln>
                <a:noFill/>
              </a:ln>
              <a:solidFill>
                <a:schemeClr val="lt1"/>
              </a:solidFill>
              <a:latin typeface="Barlow;900"/>
            </a:endParaRPr>
          </a:p>
        </p:txBody>
      </p:sp>
    </p:spTree>
    <p:extLst>
      <p:ext uri="{BB962C8B-B14F-4D97-AF65-F5344CB8AC3E}">
        <p14:creationId xmlns:p14="http://schemas.microsoft.com/office/powerpoint/2010/main" val="19397525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680BF-DC12-4696-966E-749CA835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4FBD117-B8FB-456B-91EC-77661CF8755C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19164" y="5448224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F756DE2-3B26-417A-8AB9-A8C7073570D2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19164" y="4724396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074014-A251-46F4-AF92-9E2387308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591" y="2190705"/>
            <a:ext cx="3409122" cy="45802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48FFB7-3542-4472-B863-9D9C68670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461" y="1896372"/>
            <a:ext cx="3615739" cy="487455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6C6210-B6A7-403C-88F5-D1374E8B5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96" y="2307880"/>
            <a:ext cx="3695699" cy="217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166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A36BC5-63A6-444C-8A73-E7D54ED59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60" y="141401"/>
            <a:ext cx="7954148" cy="1226012"/>
          </a:xfrm>
        </p:spPr>
        <p:txBody>
          <a:bodyPr/>
          <a:lstStyle/>
          <a:p>
            <a:r>
              <a:rPr lang="ru-RU" b="1" dirty="0"/>
              <a:t>Схемы </a:t>
            </a:r>
            <a:r>
              <a:rPr lang="ru-RU" b="1" dirty="0" err="1"/>
              <a:t>тейпирования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A66C3B2-7F2F-407F-8541-CF43053B0F3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49260" y="5425686"/>
            <a:ext cx="3294600" cy="13227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76935B3-1A9F-4D32-A388-0047CAA09F96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349260" y="4723631"/>
            <a:ext cx="3294600" cy="695700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2070402F-1158-4607-8A63-59A954CF9A7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406625" y="5425686"/>
            <a:ext cx="3294600" cy="13227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5B41D20F-BD5A-4583-9293-4BE765FD1A25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8406600" y="4723631"/>
            <a:ext cx="3294600" cy="6957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E8EC4B-55EF-4898-BB86-E09CB038F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9" t="8348" r="37878" b="14712"/>
          <a:stretch/>
        </p:blipFill>
        <p:spPr>
          <a:xfrm>
            <a:off x="699521" y="491644"/>
            <a:ext cx="2331913" cy="41284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E946AD-272C-49D9-A214-415E77D0C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76" y="2832369"/>
            <a:ext cx="2867321" cy="39160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84912C-7D1B-476F-ACF7-FA91136F70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00" t="15110" r="10774" b="6140"/>
          <a:stretch/>
        </p:blipFill>
        <p:spPr>
          <a:xfrm>
            <a:off x="9304801" y="217046"/>
            <a:ext cx="2525607" cy="440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528" y="34898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Противопоказания</a:t>
            </a:r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02771" y="2143266"/>
            <a:ext cx="5526155" cy="3261826"/>
            <a:chOff x="723" y="1673"/>
            <a:chExt cx="1957" cy="1938"/>
          </a:xfrm>
        </p:grpSpPr>
        <p:sp>
          <p:nvSpPr>
            <p:cNvPr id="6" name="Rectangle 36"/>
            <p:cNvSpPr>
              <a:spLocks noChangeArrowheads="1"/>
            </p:cNvSpPr>
            <p:nvPr/>
          </p:nvSpPr>
          <p:spPr bwMode="gray">
            <a:xfrm>
              <a:off x="2367" y="1675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" name="Rectangle 35"/>
            <p:cNvSpPr>
              <a:spLocks noChangeArrowheads="1"/>
            </p:cNvSpPr>
            <p:nvPr/>
          </p:nvSpPr>
          <p:spPr bwMode="gray">
            <a:xfrm>
              <a:off x="940" y="1673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gray">
            <a:xfrm>
              <a:off x="723" y="1798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Индивидуальная непереносимость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9" name="AutoShape 6"/>
            <p:cNvSpPr>
              <a:spLocks noChangeArrowheads="1"/>
            </p:cNvSpPr>
            <p:nvPr/>
          </p:nvSpPr>
          <p:spPr bwMode="gray">
            <a:xfrm>
              <a:off x="723" y="2134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5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Не используйте тейп при онкологии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10" name="AutoShape 7"/>
            <p:cNvSpPr>
              <a:spLocks noChangeArrowheads="1"/>
            </p:cNvSpPr>
            <p:nvPr/>
          </p:nvSpPr>
          <p:spPr bwMode="gray">
            <a:xfrm>
              <a:off x="723" y="2470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Не накладывайте тейп на открытую рану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11" name="AutoShape 8"/>
            <p:cNvSpPr>
              <a:spLocks noChangeArrowheads="1"/>
            </p:cNvSpPr>
            <p:nvPr/>
          </p:nvSpPr>
          <p:spPr bwMode="gray">
            <a:xfrm>
              <a:off x="723" y="2806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59216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При подозрении на тромбоз или при тромбозе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gray">
            <a:xfrm>
              <a:off x="723" y="3142"/>
              <a:ext cx="1957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2">
                    <a:gamma/>
                    <a:shade val="69804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Не клейте тейп на места проявления аллергии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</p:grp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797175" y="980729"/>
            <a:ext cx="6553200" cy="866775"/>
          </a:xfrm>
          <a:prstGeom prst="roundRect">
            <a:avLst>
              <a:gd name="adj" fmla="val 16667"/>
            </a:avLst>
          </a:prstGeom>
          <a:noFill/>
          <a:ln w="19050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>
              <a:latin typeface="Arial" charset="0"/>
            </a:endParaRPr>
          </a:p>
        </p:txBody>
      </p:sp>
      <p:grpSp>
        <p:nvGrpSpPr>
          <p:cNvPr id="14" name="Group 46"/>
          <p:cNvGrpSpPr>
            <a:grpSpLocks/>
          </p:cNvGrpSpPr>
          <p:nvPr/>
        </p:nvGrpSpPr>
        <p:grpSpPr bwMode="auto">
          <a:xfrm>
            <a:off x="6263075" y="2143266"/>
            <a:ext cx="5526153" cy="3270249"/>
            <a:chOff x="2941" y="1670"/>
            <a:chExt cx="2010" cy="1941"/>
          </a:xfrm>
        </p:grpSpPr>
        <p:sp>
          <p:nvSpPr>
            <p:cNvPr id="15" name="Rectangle 37"/>
            <p:cNvSpPr>
              <a:spLocks noChangeArrowheads="1"/>
            </p:cNvSpPr>
            <p:nvPr/>
          </p:nvSpPr>
          <p:spPr bwMode="gray">
            <a:xfrm>
              <a:off x="4661" y="1670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gray">
            <a:xfrm>
              <a:off x="3154" y="1675"/>
              <a:ext cx="76" cy="1936"/>
            </a:xfrm>
            <a:prstGeom prst="rect">
              <a:avLst/>
            </a:prstGeom>
            <a:gradFill rotWithShape="1">
              <a:gsLst>
                <a:gs pos="0">
                  <a:schemeClr val="bg2"/>
                </a:gs>
                <a:gs pos="50000">
                  <a:schemeClr val="bg2">
                    <a:gamma/>
                    <a:tint val="3921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AutoShape 29"/>
            <p:cNvSpPr>
              <a:spLocks noChangeArrowheads="1"/>
            </p:cNvSpPr>
            <p:nvPr/>
          </p:nvSpPr>
          <p:spPr bwMode="gray">
            <a:xfrm>
              <a:off x="2941" y="1801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Область гнойно-воспалительного очага инфекции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18" name="AutoShape 30"/>
            <p:cNvSpPr>
              <a:spLocks noChangeArrowheads="1"/>
            </p:cNvSpPr>
            <p:nvPr/>
          </p:nvSpPr>
          <p:spPr bwMode="gray">
            <a:xfrm>
              <a:off x="2941" y="2137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5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При тяжёлых не диагностированных состояниях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19" name="AutoShape 31"/>
            <p:cNvSpPr>
              <a:spLocks noChangeArrowheads="1"/>
            </p:cNvSpPr>
            <p:nvPr/>
          </p:nvSpPr>
          <p:spPr bwMode="gray">
            <a:xfrm>
              <a:off x="2941" y="2473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В области грибковых поражений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20" name="AutoShape 32"/>
            <p:cNvSpPr>
              <a:spLocks noChangeArrowheads="1"/>
            </p:cNvSpPr>
            <p:nvPr/>
          </p:nvSpPr>
          <p:spPr bwMode="gray">
            <a:xfrm>
              <a:off x="2941" y="2809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59216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9216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Хронические кожные заболевания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  <p:sp>
          <p:nvSpPr>
            <p:cNvPr id="21" name="AutoShape 33"/>
            <p:cNvSpPr>
              <a:spLocks noChangeArrowheads="1"/>
            </p:cNvSpPr>
            <p:nvPr/>
          </p:nvSpPr>
          <p:spPr bwMode="gray">
            <a:xfrm>
              <a:off x="2941" y="3145"/>
              <a:ext cx="2010" cy="240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chemeClr val="accent1">
                    <a:gamma/>
                    <a:shade val="69804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69804"/>
                    <a:invGamma/>
                  </a:schemeClr>
                </a:gs>
              </a:gsLst>
              <a:lin ang="5400000" scaled="1"/>
            </a:gradFill>
            <a:ln w="28575" cap="rnd">
              <a:noFill/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buFont typeface="Wingdings" pitchFamily="2" charset="2"/>
                <a:buNone/>
              </a:pPr>
              <a:r>
                <a:rPr lang="ru-RU" sz="1600" b="1" dirty="0">
                  <a:solidFill>
                    <a:srgbClr val="F8F8F8"/>
                  </a:solidFill>
                </a:rPr>
                <a:t>Жерёбость – с осторожностью</a:t>
              </a:r>
              <a:endParaRPr lang="en-US" sz="1600" b="1" dirty="0">
                <a:solidFill>
                  <a:srgbClr val="F8F8F8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4020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" name="Google Shape;3901;p31"/>
          <p:cNvSpPr txBox="1">
            <a:spLocks noGrp="1"/>
          </p:cNvSpPr>
          <p:nvPr>
            <p:ph type="title"/>
          </p:nvPr>
        </p:nvSpPr>
        <p:spPr>
          <a:xfrm>
            <a:off x="1424100" y="1068900"/>
            <a:ext cx="93438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/>
              <a:t>Спасибо за внимание!</a:t>
            </a:r>
            <a:endParaRPr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43548-59B4-4007-8D78-ED5CD6C9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Лошадь не должна съесть тейп!</a:t>
            </a:r>
          </a:p>
        </p:txBody>
      </p:sp>
    </p:spTree>
    <p:extLst>
      <p:ext uri="{BB962C8B-B14F-4D97-AF65-F5344CB8AC3E}">
        <p14:creationId xmlns:p14="http://schemas.microsoft.com/office/powerpoint/2010/main" val="1563907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96DA5-6B5D-4293-910D-63E37677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Обратить внимание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0BF7121-262B-4E01-81BD-206A0F45C1C5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r>
              <a:rPr lang="ru-RU" b="1" dirty="0"/>
              <a:t>Для оптимальной работы </a:t>
            </a:r>
            <a:r>
              <a:rPr lang="ru-RU" b="1" dirty="0" err="1"/>
              <a:t>кинезиотейп</a:t>
            </a:r>
            <a:r>
              <a:rPr lang="ru-RU" b="1" dirty="0"/>
              <a:t> нуждается в движении</a:t>
            </a:r>
            <a:br>
              <a:rPr lang="ru-RU" dirty="0"/>
            </a:br>
            <a:endParaRPr lang="ru-RU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B7725AF8-9970-4E32-901C-E50A4D89AACA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r>
              <a:rPr lang="ru-RU" b="1" dirty="0"/>
              <a:t>Не является инструментом для иммобилизации</a:t>
            </a:r>
            <a:br>
              <a:rPr lang="ru-RU" dirty="0"/>
            </a:br>
            <a:endParaRPr lang="ru-RU" dirty="0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12A3713B-A8C6-410F-AB05-77C18B04CB91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r>
              <a:rPr lang="ru-RU" b="1" dirty="0"/>
              <a:t>Не </a:t>
            </a:r>
            <a:r>
              <a:rPr lang="ru-RU" b="1" dirty="0" err="1"/>
              <a:t>монометодика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085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93EE0-1029-4FE4-A2F1-0A9D80678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-244833"/>
            <a:ext cx="11360700" cy="763500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Анатомические ориентиры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D3AAAB-39BB-44B4-A20B-A24D9CF0BC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276" y="827313"/>
            <a:ext cx="6395218" cy="5845629"/>
          </a:xfrm>
        </p:spPr>
      </p:pic>
    </p:spTree>
    <p:extLst>
      <p:ext uri="{BB962C8B-B14F-4D97-AF65-F5344CB8AC3E}">
        <p14:creationId xmlns:p14="http://schemas.microsoft.com/office/powerpoint/2010/main" val="2102147714"/>
      </p:ext>
    </p:extLst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D1D1D1"/>
      </a:lt2>
      <a:accent1>
        <a:srgbClr val="E6252C"/>
      </a:accent1>
      <a:accent2>
        <a:srgbClr val="DA1DB6"/>
      </a:accent2>
      <a:accent3>
        <a:srgbClr val="1297FB"/>
      </a:accent3>
      <a:accent4>
        <a:srgbClr val="1C72E1"/>
      </a:accent4>
      <a:accent5>
        <a:srgbClr val="F2D61B"/>
      </a:accent5>
      <a:accent6>
        <a:srgbClr val="FFAB1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4032</TotalTime>
  <Words>2680</Words>
  <Application>Microsoft Office PowerPoint</Application>
  <PresentationFormat>Широкоэкранный</PresentationFormat>
  <Paragraphs>382</Paragraphs>
  <Slides>60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5" baseType="lpstr">
      <vt:lpstr>YS Text</vt:lpstr>
      <vt:lpstr>DM Sans</vt:lpstr>
      <vt:lpstr>Arial Black</vt:lpstr>
      <vt:lpstr>Barlow Black</vt:lpstr>
      <vt:lpstr>Georgia</vt:lpstr>
      <vt:lpstr>Abril Fatface</vt:lpstr>
      <vt:lpstr>Calibri</vt:lpstr>
      <vt:lpstr>Arial MT</vt:lpstr>
      <vt:lpstr>Arial</vt:lpstr>
      <vt:lpstr>Barlow;900</vt:lpstr>
      <vt:lpstr>Wingdings</vt:lpstr>
      <vt:lpstr>Times New Roman</vt:lpstr>
      <vt:lpstr>Aldrich</vt:lpstr>
      <vt:lpstr>Playfair Display</vt:lpstr>
      <vt:lpstr>SlidesMania</vt:lpstr>
      <vt:lpstr>Кинезио тейпирование лошадей</vt:lpstr>
      <vt:lpstr>Здравствуйте!</vt:lpstr>
      <vt:lpstr>Мы уже знаем, что</vt:lpstr>
      <vt:lpstr>Мы уже знаем, что</vt:lpstr>
      <vt:lpstr>Основные эффекты</vt:lpstr>
      <vt:lpstr>Противопоказания</vt:lpstr>
      <vt:lpstr>Лошадь не должна съесть тейп!</vt:lpstr>
      <vt:lpstr>Обратить внимание</vt:lpstr>
      <vt:lpstr>Анатомические ориентиры</vt:lpstr>
      <vt:lpstr>Презентация PowerPoint</vt:lpstr>
      <vt:lpstr>Голова, затылок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Схемы тейпирования головы и затылка</vt:lpstr>
      <vt:lpstr>Схемы тейпирования головы и затылка</vt:lpstr>
      <vt:lpstr>Схемы тейпирования головы и затылка</vt:lpstr>
      <vt:lpstr>Схемы тейпирования головы и затылка</vt:lpstr>
      <vt:lpstr>Презентация PowerPoint</vt:lpstr>
      <vt:lpstr>Шейный отдел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Плечевой пояс лошади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Схемы тейпирования</vt:lpstr>
      <vt:lpstr>Схемы тейпирования</vt:lpstr>
      <vt:lpstr>Корпус, спина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Схемы тейпирования</vt:lpstr>
      <vt:lpstr>Схемы тейпирования</vt:lpstr>
      <vt:lpstr>Схемы тейпирования</vt:lpstr>
      <vt:lpstr>Тазовый пояс, колено</vt:lpstr>
      <vt:lpstr>Презентация PowerPoint</vt:lpstr>
      <vt:lpstr>Схемы тейпирования</vt:lpstr>
      <vt:lpstr>Схемы тейпирования</vt:lpstr>
      <vt:lpstr>Схемы тейпирования</vt:lpstr>
      <vt:lpstr>Грудные конечности</vt:lpstr>
      <vt:lpstr>Схемы тейпирования</vt:lpstr>
      <vt:lpstr>Схемы тейпирования</vt:lpstr>
      <vt:lpstr>Тазовые конечности</vt:lpstr>
      <vt:lpstr>Схемы тейпирования</vt:lpstr>
      <vt:lpstr>Схемы тейпирования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Кинезио тейпирование лошадей</dc:title>
  <cp:lastModifiedBy>Екатерина Попова</cp:lastModifiedBy>
  <cp:revision>62</cp:revision>
  <dcterms:modified xsi:type="dcterms:W3CDTF">2023-10-28T06:49:35Z</dcterms:modified>
</cp:coreProperties>
</file>